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7" r:id="rId3"/>
    <p:sldId id="258" r:id="rId4"/>
    <p:sldId id="270" r:id="rId5"/>
    <p:sldId id="271" r:id="rId6"/>
    <p:sldId id="259" r:id="rId7"/>
    <p:sldId id="260" r:id="rId8"/>
    <p:sldId id="261" r:id="rId9"/>
    <p:sldId id="262" r:id="rId10"/>
    <p:sldId id="263" r:id="rId11"/>
    <p:sldId id="264" r:id="rId12"/>
    <p:sldId id="265" r:id="rId13"/>
    <p:sldId id="266" r:id="rId14"/>
    <p:sldId id="274" r:id="rId15"/>
    <p:sldId id="272" r:id="rId16"/>
    <p:sldId id="267" r:id="rId17"/>
    <p:sldId id="268" r:id="rId18"/>
    <p:sldId id="269" r:id="rId19"/>
    <p:sldId id="273" r:id="rId20"/>
    <p:sldId id="275" r:id="rId21"/>
  </p:sldIdLst>
  <p:sldSz cx="9144000" cy="5143500" type="screen16x9"/>
  <p:notesSz cx="6858000" cy="9144000"/>
  <p:embeddedFontLst>
    <p:embeddedFont>
      <p:font typeface="Nunito" charset="0"/>
      <p:regular r:id="rId23"/>
      <p:bold r:id="rId24"/>
      <p:italic r:id="rId25"/>
      <p:boldItalic r:id="rId26"/>
    </p:embeddedFont>
    <p:embeddedFont>
      <p:font typeface="Arial Rounded MT Bold" pitchFamily="34" charset="0"/>
      <p:regular r:id="rId27"/>
    </p:embeddedFont>
    <p:embeddedFont>
      <p:font typeface="Mongolian Baiti" pitchFamily="66" charset="0"/>
      <p:regular r:id="rId28"/>
    </p:embeddedFont>
    <p:embeddedFont>
      <p:font typeface="Libre Baskerville" charset="0"/>
      <p:regular r:id="rId29"/>
      <p:bold r:id="rId30"/>
      <p:italic r:id="rId31"/>
    </p:embeddedFont>
    <p:embeddedFont>
      <p:font typeface="Agency FB" pitchFamily="34" charset="0"/>
      <p:regular r:id="rId32"/>
      <p:bold r:id="rId33"/>
    </p:embeddedFont>
    <p:embeddedFont>
      <p:font typeface="Baskerville Old Face" pitchFamily="18" charset="0"/>
      <p:regular r:id="rId34"/>
    </p:embeddedFont>
    <p:embeddedFont>
      <p:font typeface="Roboto" charset="0"/>
      <p:regular r:id="rId35"/>
      <p:bold r:id="rId36"/>
      <p:italic r:id="rId37"/>
      <p:boldItalic r:id="rId38"/>
    </p:embeddedFont>
    <p:embeddedFont>
      <p:font typeface="Arial Black" pitchFamily="34" charset="0"/>
      <p:bold r:id="rId39"/>
    </p:embeddedFont>
    <p:embeddedFont>
      <p:font typeface="Franklin Gothic" charset="0"/>
      <p:bold r:id="rId40"/>
    </p:embeddedFont>
    <p:embeddedFont>
      <p:font typeface="Oswald" charset="0"/>
      <p:regular r:id="rId41"/>
      <p:bold r:id="rId42"/>
    </p:embeddedFont>
    <p:embeddedFont>
      <p:font typeface="Arial Unicode MS" pitchFamily="34" charset="-128"/>
      <p:regular r:id="rId43"/>
    </p:embeddedFont>
    <p:embeddedFont>
      <p:font typeface="Calibri" pitchFamily="3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02" autoAdjust="0"/>
    <p:restoredTop sz="94660"/>
  </p:normalViewPr>
  <p:slideViewPr>
    <p:cSldViewPr snapToGrid="0">
      <p:cViewPr>
        <p:scale>
          <a:sx n="82" d="100"/>
          <a:sy n="82" d="100"/>
        </p:scale>
        <p:origin x="-1056" y="-24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font" Target="fonts/font25.fnt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font" Target="fonts/font2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font" Target="fonts/font2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34142973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 name="Google Shape;26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 name="Google Shape;27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Google Shape;30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0" name="Google Shape;31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 name="Google Shape;13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 name="Google Shape;16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664172f296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664172f29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 name="Google Shape;22;p2"/>
          <p:cNvGrpSpPr/>
          <p:nvPr/>
        </p:nvGrpSpPr>
        <p:grpSpPr>
          <a:xfrm>
            <a:off x="7057468" y="5088"/>
            <a:ext cx="1851281" cy="752108"/>
            <a:chOff x="6917201" y="0"/>
            <a:chExt cx="2227776"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 name="Google Shape;26;p2"/>
          <p:cNvGrpSpPr/>
          <p:nvPr/>
        </p:nvGrpSpPr>
        <p:grpSpPr>
          <a:xfrm>
            <a:off x="6553032" y="4217852"/>
            <a:ext cx="2389067" cy="925737"/>
            <a:chOff x="6917201" y="0"/>
            <a:chExt cx="2227776"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 name="Google Shape;30;p2"/>
          <p:cNvGrpSpPr/>
          <p:nvPr/>
        </p:nvGrpSpPr>
        <p:grpSpPr>
          <a:xfrm>
            <a:off x="199149" y="4055652"/>
            <a:ext cx="2795413" cy="1083308"/>
            <a:chOff x="6917201" y="0"/>
            <a:chExt cx="2227776"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 name="Google Shape;34;p2"/>
          <p:cNvSpPr txBox="1">
            <a:spLocks noGrp="1"/>
          </p:cNvSpPr>
          <p:nvPr>
            <p:ph type="ctrTitle"/>
          </p:nvPr>
        </p:nvSpPr>
        <p:spPr>
          <a:xfrm>
            <a:off x="1858703" y="1822833"/>
            <a:ext cx="5361300" cy="14481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11"/>
        <p:cNvGrpSpPr/>
        <p:nvPr/>
      </p:nvGrpSpPr>
      <p:grpSpPr>
        <a:xfrm>
          <a:off x="0" y="0"/>
          <a:ext cx="0" cy="0"/>
          <a:chOff x="0" y="0"/>
          <a:chExt cx="0" cy="0"/>
        </a:xfrm>
      </p:grpSpPr>
      <p:sp>
        <p:nvSpPr>
          <p:cNvPr id="112" name="Google Shape;112;p12"/>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3" name="Google Shape;113;p12"/>
          <p:cNvGrpSpPr/>
          <p:nvPr/>
        </p:nvGrpSpPr>
        <p:grpSpPr>
          <a:xfrm>
            <a:off x="5959222" y="4119576"/>
            <a:ext cx="2520951" cy="1024165"/>
            <a:chOff x="6917201" y="0"/>
            <a:chExt cx="2227776" cy="863400"/>
          </a:xfrm>
        </p:grpSpPr>
        <p:sp>
          <p:nvSpPr>
            <p:cNvPr id="114" name="Google Shape;114;p12"/>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2"/>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2"/>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7" name="Google Shape;117;p12"/>
          <p:cNvGrpSpPr/>
          <p:nvPr/>
        </p:nvGrpSpPr>
        <p:grpSpPr>
          <a:xfrm>
            <a:off x="199149" y="2"/>
            <a:ext cx="2795413" cy="1083308"/>
            <a:chOff x="6917201" y="0"/>
            <a:chExt cx="2227776" cy="863400"/>
          </a:xfrm>
        </p:grpSpPr>
        <p:sp>
          <p:nvSpPr>
            <p:cNvPr id="118" name="Google Shape;118;p1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1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1" name="Google Shape;121;p12"/>
          <p:cNvSpPr txBox="1">
            <a:spLocks noGrp="1"/>
          </p:cNvSpPr>
          <p:nvPr>
            <p:ph type="title" hasCustomPrompt="1"/>
          </p:nvPr>
        </p:nvSpPr>
        <p:spPr>
          <a:xfrm>
            <a:off x="1385850" y="1383850"/>
            <a:ext cx="6372300" cy="13797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chemeClr val="dk2"/>
              </a:buClr>
              <a:buSzPts val="8600"/>
              <a:buNone/>
              <a:defRPr sz="8600">
                <a:solidFill>
                  <a:schemeClr val="dk2"/>
                </a:solidFill>
              </a:defRPr>
            </a:lvl1pPr>
            <a:lvl2pPr lvl="1" algn="ctr">
              <a:lnSpc>
                <a:spcPct val="100000"/>
              </a:lnSpc>
              <a:spcBef>
                <a:spcPts val="0"/>
              </a:spcBef>
              <a:spcAft>
                <a:spcPts val="0"/>
              </a:spcAft>
              <a:buClr>
                <a:schemeClr val="dk2"/>
              </a:buClr>
              <a:buSzPts val="8600"/>
              <a:buNone/>
              <a:defRPr sz="8600">
                <a:solidFill>
                  <a:schemeClr val="dk2"/>
                </a:solidFill>
              </a:defRPr>
            </a:lvl2pPr>
            <a:lvl3pPr lvl="2" algn="ctr">
              <a:lnSpc>
                <a:spcPct val="100000"/>
              </a:lnSpc>
              <a:spcBef>
                <a:spcPts val="0"/>
              </a:spcBef>
              <a:spcAft>
                <a:spcPts val="0"/>
              </a:spcAft>
              <a:buClr>
                <a:schemeClr val="dk2"/>
              </a:buClr>
              <a:buSzPts val="8600"/>
              <a:buNone/>
              <a:defRPr sz="8600">
                <a:solidFill>
                  <a:schemeClr val="dk2"/>
                </a:solidFill>
              </a:defRPr>
            </a:lvl3pPr>
            <a:lvl4pPr lvl="3" algn="ctr">
              <a:lnSpc>
                <a:spcPct val="100000"/>
              </a:lnSpc>
              <a:spcBef>
                <a:spcPts val="0"/>
              </a:spcBef>
              <a:spcAft>
                <a:spcPts val="0"/>
              </a:spcAft>
              <a:buClr>
                <a:schemeClr val="dk2"/>
              </a:buClr>
              <a:buSzPts val="8600"/>
              <a:buNone/>
              <a:defRPr sz="8600">
                <a:solidFill>
                  <a:schemeClr val="dk2"/>
                </a:solidFill>
              </a:defRPr>
            </a:lvl4pPr>
            <a:lvl5pPr lvl="4" algn="ctr">
              <a:lnSpc>
                <a:spcPct val="100000"/>
              </a:lnSpc>
              <a:spcBef>
                <a:spcPts val="0"/>
              </a:spcBef>
              <a:spcAft>
                <a:spcPts val="0"/>
              </a:spcAft>
              <a:buClr>
                <a:schemeClr val="dk2"/>
              </a:buClr>
              <a:buSzPts val="8600"/>
              <a:buNone/>
              <a:defRPr sz="8600">
                <a:solidFill>
                  <a:schemeClr val="dk2"/>
                </a:solidFill>
              </a:defRPr>
            </a:lvl5pPr>
            <a:lvl6pPr lvl="5" algn="ctr">
              <a:lnSpc>
                <a:spcPct val="100000"/>
              </a:lnSpc>
              <a:spcBef>
                <a:spcPts val="0"/>
              </a:spcBef>
              <a:spcAft>
                <a:spcPts val="0"/>
              </a:spcAft>
              <a:buClr>
                <a:schemeClr val="dk2"/>
              </a:buClr>
              <a:buSzPts val="8600"/>
              <a:buNone/>
              <a:defRPr sz="8600">
                <a:solidFill>
                  <a:schemeClr val="dk2"/>
                </a:solidFill>
              </a:defRPr>
            </a:lvl6pPr>
            <a:lvl7pPr lvl="6" algn="ctr">
              <a:lnSpc>
                <a:spcPct val="100000"/>
              </a:lnSpc>
              <a:spcBef>
                <a:spcPts val="0"/>
              </a:spcBef>
              <a:spcAft>
                <a:spcPts val="0"/>
              </a:spcAft>
              <a:buClr>
                <a:schemeClr val="dk2"/>
              </a:buClr>
              <a:buSzPts val="8600"/>
              <a:buNone/>
              <a:defRPr sz="8600">
                <a:solidFill>
                  <a:schemeClr val="dk2"/>
                </a:solidFill>
              </a:defRPr>
            </a:lvl7pPr>
            <a:lvl8pPr lvl="7" algn="ctr">
              <a:lnSpc>
                <a:spcPct val="100000"/>
              </a:lnSpc>
              <a:spcBef>
                <a:spcPts val="0"/>
              </a:spcBef>
              <a:spcAft>
                <a:spcPts val="0"/>
              </a:spcAft>
              <a:buClr>
                <a:schemeClr val="dk2"/>
              </a:buClr>
              <a:buSzPts val="8600"/>
              <a:buNone/>
              <a:defRPr sz="8600">
                <a:solidFill>
                  <a:schemeClr val="dk2"/>
                </a:solidFill>
              </a:defRPr>
            </a:lvl8pPr>
            <a:lvl9pPr lvl="8" algn="ctr">
              <a:lnSpc>
                <a:spcPct val="100000"/>
              </a:lnSpc>
              <a:spcBef>
                <a:spcPts val="0"/>
              </a:spcBef>
              <a:spcAft>
                <a:spcPts val="0"/>
              </a:spcAft>
              <a:buClr>
                <a:schemeClr val="dk2"/>
              </a:buClr>
              <a:buSzPts val="8600"/>
              <a:buNone/>
              <a:defRPr sz="8600">
                <a:solidFill>
                  <a:schemeClr val="dk2"/>
                </a:solidFill>
              </a:defRPr>
            </a:lvl9pPr>
          </a:lstStyle>
          <a:p>
            <a:r>
              <a:t>xx%</a:t>
            </a:r>
          </a:p>
        </p:txBody>
      </p:sp>
      <p:sp>
        <p:nvSpPr>
          <p:cNvPr id="122" name="Google Shape;122;p12"/>
          <p:cNvSpPr txBox="1">
            <a:spLocks noGrp="1"/>
          </p:cNvSpPr>
          <p:nvPr>
            <p:ph type="body" idx="1"/>
          </p:nvPr>
        </p:nvSpPr>
        <p:spPr>
          <a:xfrm>
            <a:off x="1385850" y="2863850"/>
            <a:ext cx="6372300" cy="641100"/>
          </a:xfrm>
          <a:prstGeom prst="rect">
            <a:avLst/>
          </a:prstGeom>
          <a:noFill/>
          <a:ln>
            <a:noFill/>
          </a:ln>
        </p:spPr>
        <p:txBody>
          <a:bodyPr spcFirstLastPara="1" wrap="square" lIns="91425" tIns="91425" rIns="91425" bIns="91425" anchor="t" anchorCtr="0">
            <a:normAutofit/>
          </a:bodyPr>
          <a:lstStyle>
            <a:lvl1pPr marL="457200" lvl="0" indent="-311150" algn="ctr">
              <a:lnSpc>
                <a:spcPct val="115000"/>
              </a:lnSpc>
              <a:spcBef>
                <a:spcPts val="0"/>
              </a:spcBef>
              <a:spcAft>
                <a:spcPts val="0"/>
              </a:spcAft>
              <a:buSzPts val="1300"/>
              <a:buChar char="●"/>
              <a:defRPr/>
            </a:lvl1pPr>
            <a:lvl2pPr marL="914400" lvl="1" indent="-298450" algn="ctr">
              <a:lnSpc>
                <a:spcPct val="115000"/>
              </a:lnSpc>
              <a:spcBef>
                <a:spcPts val="0"/>
              </a:spcBef>
              <a:spcAft>
                <a:spcPts val="0"/>
              </a:spcAft>
              <a:buSzPts val="1100"/>
              <a:buChar char="○"/>
              <a:defRPr/>
            </a:lvl2pPr>
            <a:lvl3pPr marL="1371600" lvl="2" indent="-298450" algn="ctr">
              <a:lnSpc>
                <a:spcPct val="115000"/>
              </a:lnSpc>
              <a:spcBef>
                <a:spcPts val="0"/>
              </a:spcBef>
              <a:spcAft>
                <a:spcPts val="0"/>
              </a:spcAft>
              <a:buSzPts val="1100"/>
              <a:buChar char="■"/>
              <a:defRPr/>
            </a:lvl3pPr>
            <a:lvl4pPr marL="1828800" lvl="3" indent="-298450" algn="ctr">
              <a:lnSpc>
                <a:spcPct val="115000"/>
              </a:lnSpc>
              <a:spcBef>
                <a:spcPts val="0"/>
              </a:spcBef>
              <a:spcAft>
                <a:spcPts val="0"/>
              </a:spcAft>
              <a:buSzPts val="1100"/>
              <a:buChar char="●"/>
              <a:defRPr/>
            </a:lvl4pPr>
            <a:lvl5pPr marL="2286000" lvl="4" indent="-298450" algn="ctr">
              <a:lnSpc>
                <a:spcPct val="115000"/>
              </a:lnSpc>
              <a:spcBef>
                <a:spcPts val="0"/>
              </a:spcBef>
              <a:spcAft>
                <a:spcPts val="0"/>
              </a:spcAft>
              <a:buSzPts val="1100"/>
              <a:buChar char="○"/>
              <a:defRPr/>
            </a:lvl5pPr>
            <a:lvl6pPr marL="2743200" lvl="5" indent="-298450" algn="ctr">
              <a:lnSpc>
                <a:spcPct val="115000"/>
              </a:lnSpc>
              <a:spcBef>
                <a:spcPts val="0"/>
              </a:spcBef>
              <a:spcAft>
                <a:spcPts val="0"/>
              </a:spcAft>
              <a:buSzPts val="1100"/>
              <a:buChar char="■"/>
              <a:defRPr/>
            </a:lvl6pPr>
            <a:lvl7pPr marL="3200400" lvl="6" indent="-298450" algn="ctr">
              <a:lnSpc>
                <a:spcPct val="115000"/>
              </a:lnSpc>
              <a:spcBef>
                <a:spcPts val="0"/>
              </a:spcBef>
              <a:spcAft>
                <a:spcPts val="0"/>
              </a:spcAft>
              <a:buSzPts val="1100"/>
              <a:buChar char="●"/>
              <a:defRPr/>
            </a:lvl7pPr>
            <a:lvl8pPr marL="3657600" lvl="7" indent="-298450" algn="ctr">
              <a:lnSpc>
                <a:spcPct val="115000"/>
              </a:lnSpc>
              <a:spcBef>
                <a:spcPts val="0"/>
              </a:spcBef>
              <a:spcAft>
                <a:spcPts val="0"/>
              </a:spcAft>
              <a:buSzPts val="1100"/>
              <a:buChar char="○"/>
              <a:defRPr/>
            </a:lvl8pPr>
            <a:lvl9pPr marL="4114800" lvl="8" indent="-298450" algn="ctr">
              <a:lnSpc>
                <a:spcPct val="115000"/>
              </a:lnSpc>
              <a:spcBef>
                <a:spcPts val="0"/>
              </a:spcBef>
              <a:spcAft>
                <a:spcPts val="0"/>
              </a:spcAft>
              <a:buSzPts val="1100"/>
              <a:buChar char="■"/>
              <a:defRPr/>
            </a:lvl9pPr>
          </a:lstStyle>
          <a:p>
            <a:endParaRPr/>
          </a:p>
        </p:txBody>
      </p:sp>
      <p:sp>
        <p:nvSpPr>
          <p:cNvPr id="123" name="Google Shape;123;p12"/>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3"/>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3"/>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3"/>
          <p:cNvSpPr txBox="1">
            <a:spLocks noGrp="1"/>
          </p:cNvSpPr>
          <p:nvPr>
            <p:ph type="title"/>
          </p:nvPr>
        </p:nvSpPr>
        <p:spPr>
          <a:xfrm>
            <a:off x="819150" y="845600"/>
            <a:ext cx="7505700" cy="954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2" name="Google Shape;42;p3"/>
          <p:cNvSpPr txBox="1">
            <a:spLocks noGrp="1"/>
          </p:cNvSpPr>
          <p:nvPr>
            <p:ph type="body" idx="1"/>
          </p:nvPr>
        </p:nvSpPr>
        <p:spPr>
          <a:xfrm>
            <a:off x="819150" y="1990725"/>
            <a:ext cx="7505700" cy="24480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43" name="Google Shape;43;p3"/>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44"/>
        <p:cNvGrpSpPr/>
        <p:nvPr/>
      </p:nvGrpSpPr>
      <p:grpSpPr>
        <a:xfrm>
          <a:off x="0" y="0"/>
          <a:ext cx="0" cy="0"/>
          <a:chOff x="0" y="0"/>
          <a:chExt cx="0" cy="0"/>
        </a:xfrm>
      </p:grpSpPr>
      <p:sp>
        <p:nvSpPr>
          <p:cNvPr id="45" name="Google Shape;45;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4"/>
          <p:cNvSpPr txBox="1">
            <a:spLocks noGrp="1"/>
          </p:cNvSpPr>
          <p:nvPr>
            <p:ph type="title"/>
          </p:nvPr>
        </p:nvSpPr>
        <p:spPr>
          <a:xfrm>
            <a:off x="819150" y="845600"/>
            <a:ext cx="7505700" cy="954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9" name="Google Shape;49;p4"/>
          <p:cNvSpPr txBox="1">
            <a:spLocks noGrp="1"/>
          </p:cNvSpPr>
          <p:nvPr>
            <p:ph type="body" idx="1"/>
          </p:nvPr>
        </p:nvSpPr>
        <p:spPr>
          <a:xfrm>
            <a:off x="819150" y="1990725"/>
            <a:ext cx="3686100" cy="24480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50" name="Google Shape;50;p4"/>
          <p:cNvSpPr txBox="1">
            <a:spLocks noGrp="1"/>
          </p:cNvSpPr>
          <p:nvPr>
            <p:ph type="body" idx="2"/>
          </p:nvPr>
        </p:nvSpPr>
        <p:spPr>
          <a:xfrm>
            <a:off x="4638675" y="1990725"/>
            <a:ext cx="3686100" cy="24480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51" name="Google Shape;51;p4"/>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52"/>
        <p:cNvGrpSpPr/>
        <p:nvPr/>
      </p:nvGrpSpPr>
      <p:grpSpPr>
        <a:xfrm>
          <a:off x="0" y="0"/>
          <a:ext cx="0" cy="0"/>
          <a:chOff x="0" y="0"/>
          <a:chExt cx="0" cy="0"/>
        </a:xfrm>
      </p:grpSpPr>
      <p:sp>
        <p:nvSpPr>
          <p:cNvPr id="53" name="Google Shape;53;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5"/>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5"/>
          <p:cNvSpPr txBox="1">
            <a:spLocks noGrp="1"/>
          </p:cNvSpPr>
          <p:nvPr>
            <p:ph type="title"/>
          </p:nvPr>
        </p:nvSpPr>
        <p:spPr>
          <a:xfrm>
            <a:off x="819150" y="845600"/>
            <a:ext cx="3709200" cy="1383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57" name="Google Shape;57;p5"/>
          <p:cNvSpPr txBox="1">
            <a:spLocks noGrp="1"/>
          </p:cNvSpPr>
          <p:nvPr>
            <p:ph type="body" idx="1"/>
          </p:nvPr>
        </p:nvSpPr>
        <p:spPr>
          <a:xfrm>
            <a:off x="830700" y="2319050"/>
            <a:ext cx="3709200" cy="21198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58" name="Google Shape;58;p5"/>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p6"/>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61"/>
        <p:cNvGrpSpPr/>
        <p:nvPr/>
      </p:nvGrpSpPr>
      <p:grpSpPr>
        <a:xfrm>
          <a:off x="0" y="0"/>
          <a:ext cx="0" cy="0"/>
          <a:chOff x="0" y="0"/>
          <a:chExt cx="0" cy="0"/>
        </a:xfrm>
      </p:grpSpPr>
      <p:sp>
        <p:nvSpPr>
          <p:cNvPr id="62" name="Google Shape;62;p7"/>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3" name="Google Shape;63;p7"/>
          <p:cNvGrpSpPr/>
          <p:nvPr/>
        </p:nvGrpSpPr>
        <p:grpSpPr>
          <a:xfrm>
            <a:off x="5594191" y="3961115"/>
            <a:ext cx="2910144" cy="1182340"/>
            <a:chOff x="6917201" y="0"/>
            <a:chExt cx="2227776" cy="863400"/>
          </a:xfrm>
        </p:grpSpPr>
        <p:sp>
          <p:nvSpPr>
            <p:cNvPr id="64" name="Google Shape;64;p7"/>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7"/>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7"/>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 name="Google Shape;67;p7"/>
          <p:cNvGrpSpPr/>
          <p:nvPr/>
        </p:nvGrpSpPr>
        <p:grpSpPr>
          <a:xfrm>
            <a:off x="199149" y="2"/>
            <a:ext cx="2795413" cy="1083308"/>
            <a:chOff x="6917201" y="0"/>
            <a:chExt cx="2227776" cy="863400"/>
          </a:xfrm>
        </p:grpSpPr>
        <p:sp>
          <p:nvSpPr>
            <p:cNvPr id="68" name="Google Shape;68;p7"/>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7"/>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7"/>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1" name="Google Shape;71;p7"/>
          <p:cNvSpPr txBox="1">
            <a:spLocks noGrp="1"/>
          </p:cNvSpPr>
          <p:nvPr>
            <p:ph type="title"/>
          </p:nvPr>
        </p:nvSpPr>
        <p:spPr>
          <a:xfrm>
            <a:off x="1888684" y="1746100"/>
            <a:ext cx="5377500" cy="16461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chemeClr val="dk2"/>
              </a:buClr>
              <a:buSzPts val="3200"/>
              <a:buNone/>
              <a:defRPr sz="3200">
                <a:solidFill>
                  <a:schemeClr val="dk2"/>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a:endParaRPr/>
          </a:p>
        </p:txBody>
      </p:sp>
      <p:sp>
        <p:nvSpPr>
          <p:cNvPr id="72" name="Google Shape;72;p7"/>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73"/>
        <p:cNvGrpSpPr/>
        <p:nvPr/>
      </p:nvGrpSpPr>
      <p:grpSpPr>
        <a:xfrm>
          <a:off x="0" y="0"/>
          <a:ext cx="0" cy="0"/>
          <a:chOff x="0" y="0"/>
          <a:chExt cx="0" cy="0"/>
        </a:xfrm>
      </p:grpSpPr>
      <p:sp>
        <p:nvSpPr>
          <p:cNvPr id="74" name="Google Shape;74;p8"/>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8"/>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8"/>
          <p:cNvSpPr txBox="1">
            <a:spLocks noGrp="1"/>
          </p:cNvSpPr>
          <p:nvPr>
            <p:ph type="title"/>
          </p:nvPr>
        </p:nvSpPr>
        <p:spPr>
          <a:xfrm>
            <a:off x="819150" y="845600"/>
            <a:ext cx="7505700" cy="954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78" name="Google Shape;78;p8"/>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7"/>
        <p:cNvGrpSpPr/>
        <p:nvPr/>
      </p:nvGrpSpPr>
      <p:grpSpPr>
        <a:xfrm>
          <a:off x="0" y="0"/>
          <a:ext cx="0" cy="0"/>
          <a:chOff x="0" y="0"/>
          <a:chExt cx="0" cy="0"/>
        </a:xfrm>
      </p:grpSpPr>
      <p:sp>
        <p:nvSpPr>
          <p:cNvPr id="98" name="Google Shape;98;p10"/>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0"/>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0"/>
          <p:cNvSpPr txBox="1">
            <a:spLocks noGrp="1"/>
          </p:cNvSpPr>
          <p:nvPr>
            <p:ph type="title"/>
          </p:nvPr>
        </p:nvSpPr>
        <p:spPr>
          <a:xfrm>
            <a:off x="819150" y="845600"/>
            <a:ext cx="6424200" cy="705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02" name="Google Shape;102;p10"/>
          <p:cNvSpPr txBox="1">
            <a:spLocks noGrp="1"/>
          </p:cNvSpPr>
          <p:nvPr>
            <p:ph type="subTitle" idx="1"/>
          </p:nvPr>
        </p:nvSpPr>
        <p:spPr>
          <a:xfrm>
            <a:off x="819150" y="1550700"/>
            <a:ext cx="5859900" cy="39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3" name="Google Shape;103;p10"/>
          <p:cNvSpPr txBox="1">
            <a:spLocks noGrp="1"/>
          </p:cNvSpPr>
          <p:nvPr>
            <p:ph type="body" idx="2"/>
          </p:nvPr>
        </p:nvSpPr>
        <p:spPr>
          <a:xfrm>
            <a:off x="819150" y="2467050"/>
            <a:ext cx="5859900" cy="20955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104" name="Google Shape;104;p10"/>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5"/>
        <p:cNvGrpSpPr/>
        <p:nvPr/>
      </p:nvGrpSpPr>
      <p:grpSpPr>
        <a:xfrm>
          <a:off x="0" y="0"/>
          <a:ext cx="0" cy="0"/>
          <a:chOff x="0" y="0"/>
          <a:chExt cx="0" cy="0"/>
        </a:xfrm>
      </p:grpSpPr>
      <p:sp>
        <p:nvSpPr>
          <p:cNvPr id="106" name="Google Shape;106;p11"/>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11"/>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11"/>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11"/>
          <p:cNvSpPr txBox="1">
            <a:spLocks noGrp="1"/>
          </p:cNvSpPr>
          <p:nvPr>
            <p:ph type="body" idx="1"/>
          </p:nvPr>
        </p:nvSpPr>
        <p:spPr>
          <a:xfrm>
            <a:off x="328025" y="4163500"/>
            <a:ext cx="7415100" cy="605100"/>
          </a:xfrm>
          <a:prstGeom prst="rect">
            <a:avLst/>
          </a:prstGeom>
          <a:noFill/>
          <a:ln>
            <a:noFill/>
          </a:ln>
        </p:spPr>
        <p:txBody>
          <a:bodyPr spcFirstLastPara="1" wrap="square" lIns="91425" tIns="91425" rIns="91425" bIns="91425" anchor="b" anchorCtr="0">
            <a:normAutofit/>
          </a:bodyPr>
          <a:lstStyle>
            <a:lvl1pPr marL="457200" lvl="0" indent="-228600" algn="l">
              <a:lnSpc>
                <a:spcPct val="100000"/>
              </a:lnSpc>
              <a:spcBef>
                <a:spcPts val="0"/>
              </a:spcBef>
              <a:spcAft>
                <a:spcPts val="0"/>
              </a:spcAft>
              <a:buSzPts val="1300"/>
              <a:buNone/>
              <a:defRPr/>
            </a:lvl1pPr>
          </a:lstStyle>
          <a:p>
            <a:endParaRPr/>
          </a:p>
        </p:txBody>
      </p:sp>
      <p:sp>
        <p:nvSpPr>
          <p:cNvPr id="110" name="Google Shape;110;p1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marR="0" lvl="0" indent="-311150" algn="l" rtl="0">
              <a:lnSpc>
                <a:spcPct val="115000"/>
              </a:lnSpc>
              <a:spcBef>
                <a:spcPts val="0"/>
              </a:spcBef>
              <a:spcAft>
                <a:spcPts val="0"/>
              </a:spcAft>
              <a:buClr>
                <a:schemeClr val="dk2"/>
              </a:buClr>
              <a:buSzPts val="1300"/>
              <a:buFont typeface="Calibri"/>
              <a:buChar char="●"/>
              <a:defRPr sz="1300" b="0" i="0" u="none" strike="noStrike" cap="none">
                <a:solidFill>
                  <a:schemeClr val="dk2"/>
                </a:solidFill>
                <a:latin typeface="Calibri"/>
                <a:ea typeface="Calibri"/>
                <a:cs typeface="Calibri"/>
                <a:sym typeface="Calibri"/>
              </a:defRPr>
            </a:lvl1pPr>
            <a:lvl2pPr marL="914400" marR="0" lvl="1"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2pPr>
            <a:lvl3pPr marL="1371600" marR="0" lvl="2"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3pPr>
            <a:lvl4pPr marL="1828800" marR="0" lvl="3"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4pPr>
            <a:lvl5pPr marL="2286000" marR="0" lvl="4"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5pPr>
            <a:lvl6pPr marL="2743200" marR="0" lvl="5"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6pPr>
            <a:lvl7pPr marL="3200400" marR="0" lvl="6"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7pPr>
            <a:lvl8pPr marL="3657600" marR="0" lvl="7"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8pPr>
            <a:lvl9pPr marL="4114800" marR="0" lvl="8"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Lst>
  <mc:AlternateContent xmlns:mc="http://schemas.openxmlformats.org/markup-compatibility/2006" xmlns:p14="http://schemas.microsoft.com/office/powerpoint/2010/main">
    <mc:Choice Requires="p14">
      <p:transition spd="med">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9.jpg"/><Relationship Id="rId4" Type="http://schemas.openxmlformats.org/officeDocument/2006/relationships/image" Target="../media/image18.jpg"/></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1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26.jpg"/><Relationship Id="rId4" Type="http://schemas.openxmlformats.org/officeDocument/2006/relationships/image" Target="../media/image25.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3.jpg"/><Relationship Id="rId13" Type="http://schemas.openxmlformats.org/officeDocument/2006/relationships/image" Target="../media/image38.jpg"/><Relationship Id="rId3" Type="http://schemas.openxmlformats.org/officeDocument/2006/relationships/image" Target="../media/image28.jpg"/><Relationship Id="rId7" Type="http://schemas.openxmlformats.org/officeDocument/2006/relationships/image" Target="../media/image32.jpg"/><Relationship Id="rId12" Type="http://schemas.openxmlformats.org/officeDocument/2006/relationships/image" Target="../media/image37.jpg"/><Relationship Id="rId2" Type="http://schemas.openxmlformats.org/officeDocument/2006/relationships/image" Target="../media/image27.jpg"/><Relationship Id="rId1" Type="http://schemas.openxmlformats.org/officeDocument/2006/relationships/slideLayout" Target="../slideLayouts/slideLayout5.xml"/><Relationship Id="rId6" Type="http://schemas.openxmlformats.org/officeDocument/2006/relationships/image" Target="../media/image31.jpg"/><Relationship Id="rId11" Type="http://schemas.openxmlformats.org/officeDocument/2006/relationships/image" Target="../media/image36.jpg"/><Relationship Id="rId5" Type="http://schemas.openxmlformats.org/officeDocument/2006/relationships/image" Target="../media/image30.jpg"/><Relationship Id="rId15" Type="http://schemas.openxmlformats.org/officeDocument/2006/relationships/image" Target="../media/image40.jpg"/><Relationship Id="rId10" Type="http://schemas.openxmlformats.org/officeDocument/2006/relationships/image" Target="../media/image35.jpg"/><Relationship Id="rId4" Type="http://schemas.openxmlformats.org/officeDocument/2006/relationships/image" Target="../media/image29.jpg"/><Relationship Id="rId9" Type="http://schemas.openxmlformats.org/officeDocument/2006/relationships/image" Target="../media/image34.jpg"/><Relationship Id="rId14" Type="http://schemas.openxmlformats.org/officeDocument/2006/relationships/image" Target="../media/image39.jpg"/></Relationships>
</file>

<file path=ppt/slides/_rels/slide1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43.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xfrm>
            <a:off x="1858703" y="1822833"/>
            <a:ext cx="5361300" cy="14481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3800"/>
              <a:buNone/>
            </a:pPr>
            <a:endParaRPr/>
          </a:p>
        </p:txBody>
      </p:sp>
      <p:sp>
        <p:nvSpPr>
          <p:cNvPr id="129" name="Google Shape;129;p13"/>
          <p:cNvSpPr txBox="1">
            <a:spLocks noGrp="1"/>
          </p:cNvSpPr>
          <p:nvPr>
            <p:ph type="subTitle" idx="1"/>
          </p:nvPr>
        </p:nvSpPr>
        <p:spPr>
          <a:xfrm>
            <a:off x="1858700" y="3413158"/>
            <a:ext cx="5361300" cy="52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1600"/>
              <a:buNone/>
            </a:pPr>
            <a:endParaRPr/>
          </a:p>
        </p:txBody>
      </p:sp>
      <p:pic>
        <p:nvPicPr>
          <p:cNvPr id="130" name="Google Shape;130;p13"/>
          <p:cNvPicPr preferRelativeResize="0"/>
          <p:nvPr/>
        </p:nvPicPr>
        <p:blipFill rotWithShape="1">
          <a:blip r:embed="rId3">
            <a:alphaModFix/>
          </a:blip>
          <a:srcRect/>
          <a:stretch/>
        </p:blipFill>
        <p:spPr>
          <a:xfrm>
            <a:off x="6763" y="0"/>
            <a:ext cx="9130473"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0"/>
          <p:cNvSpPr/>
          <p:nvPr/>
        </p:nvSpPr>
        <p:spPr>
          <a:xfrm>
            <a:off x="2544000" y="257225"/>
            <a:ext cx="1965300" cy="3688500"/>
          </a:xfrm>
          <a:prstGeom prst="roundRect">
            <a:avLst>
              <a:gd name="adj" fmla="val 16667"/>
            </a:avLst>
          </a:prstGeom>
          <a:noFill/>
          <a:ln w="19050" cap="flat" cmpd="sng">
            <a:solidFill>
              <a:srgbClr val="15151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43" name="Google Shape;243;p20"/>
          <p:cNvPicPr preferRelativeResize="0"/>
          <p:nvPr/>
        </p:nvPicPr>
        <p:blipFill rotWithShape="1">
          <a:blip r:embed="rId3">
            <a:alphaModFix/>
          </a:blip>
          <a:srcRect/>
          <a:stretch/>
        </p:blipFill>
        <p:spPr>
          <a:xfrm>
            <a:off x="94650" y="228575"/>
            <a:ext cx="2028000" cy="3745800"/>
          </a:xfrm>
          <a:prstGeom prst="flowChartAlternateProcess">
            <a:avLst/>
          </a:prstGeom>
          <a:noFill/>
          <a:ln w="19050" cap="flat" cmpd="sng">
            <a:solidFill>
              <a:schemeClr val="dk2"/>
            </a:solidFill>
            <a:prstDash val="solid"/>
            <a:round/>
            <a:headEnd type="none" w="sm" len="sm"/>
            <a:tailEnd type="none" w="sm" len="sm"/>
          </a:ln>
        </p:spPr>
      </p:pic>
      <p:sp>
        <p:nvSpPr>
          <p:cNvPr id="244" name="Google Shape;244;p20"/>
          <p:cNvSpPr/>
          <p:nvPr/>
        </p:nvSpPr>
        <p:spPr>
          <a:xfrm>
            <a:off x="4943200" y="257225"/>
            <a:ext cx="2028000" cy="3688500"/>
          </a:xfrm>
          <a:prstGeom prst="roundRect">
            <a:avLst>
              <a:gd name="adj" fmla="val 16667"/>
            </a:avLst>
          </a:prstGeom>
          <a:noFill/>
          <a:ln w="19050" cap="flat" cmpd="sng">
            <a:solidFill>
              <a:srgbClr val="15151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45" name="Google Shape;245;p20"/>
          <p:cNvPicPr preferRelativeResize="0"/>
          <p:nvPr/>
        </p:nvPicPr>
        <p:blipFill>
          <a:blip r:embed="rId4">
            <a:alphaModFix/>
          </a:blip>
          <a:stretch>
            <a:fillRect/>
          </a:stretch>
        </p:blipFill>
        <p:spPr>
          <a:xfrm>
            <a:off x="2671325" y="360787"/>
            <a:ext cx="1723200" cy="3481349"/>
          </a:xfrm>
          <a:prstGeom prst="rect">
            <a:avLst/>
          </a:prstGeom>
          <a:noFill/>
          <a:ln w="19050" cap="flat" cmpd="sng">
            <a:solidFill>
              <a:srgbClr val="151515"/>
            </a:solidFill>
            <a:prstDash val="solid"/>
            <a:round/>
            <a:headEnd type="none" w="sm" len="sm"/>
            <a:tailEnd type="none" w="sm" len="sm"/>
          </a:ln>
        </p:spPr>
      </p:pic>
      <p:pic>
        <p:nvPicPr>
          <p:cNvPr id="246" name="Google Shape;246;p20"/>
          <p:cNvPicPr preferRelativeResize="0"/>
          <p:nvPr/>
        </p:nvPicPr>
        <p:blipFill>
          <a:blip r:embed="rId5">
            <a:alphaModFix/>
          </a:blip>
          <a:stretch>
            <a:fillRect/>
          </a:stretch>
        </p:blipFill>
        <p:spPr>
          <a:xfrm>
            <a:off x="5040938" y="393112"/>
            <a:ext cx="1832526" cy="3416724"/>
          </a:xfrm>
          <a:prstGeom prst="rect">
            <a:avLst/>
          </a:prstGeom>
          <a:noFill/>
          <a:ln w="19050" cap="flat" cmpd="sng">
            <a:solidFill>
              <a:srgbClr val="151515"/>
            </a:solidFill>
            <a:prstDash val="solid"/>
            <a:round/>
            <a:headEnd type="none" w="sm" len="sm"/>
            <a:tailEnd type="none" w="sm" len="sm"/>
          </a:ln>
        </p:spPr>
      </p:pic>
      <p:sp>
        <p:nvSpPr>
          <p:cNvPr id="247" name="Google Shape;247;p20"/>
          <p:cNvSpPr txBox="1"/>
          <p:nvPr/>
        </p:nvSpPr>
        <p:spPr>
          <a:xfrm>
            <a:off x="543750" y="4247050"/>
            <a:ext cx="6672000" cy="73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dk2"/>
                </a:solidFill>
                <a:latin typeface="Oswald"/>
                <a:ea typeface="Oswald"/>
                <a:cs typeface="Oswald"/>
                <a:sym typeface="Oswald"/>
              </a:rPr>
              <a:t>In training data there are interview question which helps in acing and cracking the interview.</a:t>
            </a:r>
            <a:endParaRPr sz="1700">
              <a:solidFill>
                <a:schemeClr val="dk2"/>
              </a:solidFill>
              <a:latin typeface="Oswald"/>
              <a:ea typeface="Oswald"/>
              <a:cs typeface="Oswald"/>
              <a:sym typeface="Oswa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pic>
        <p:nvPicPr>
          <p:cNvPr id="252" name="Google Shape;252;p21"/>
          <p:cNvPicPr preferRelativeResize="0"/>
          <p:nvPr/>
        </p:nvPicPr>
        <p:blipFill rotWithShape="1">
          <a:blip r:embed="rId3">
            <a:alphaModFix/>
          </a:blip>
          <a:srcRect/>
          <a:stretch/>
        </p:blipFill>
        <p:spPr>
          <a:xfrm>
            <a:off x="119175" y="377650"/>
            <a:ext cx="2129400" cy="3771000"/>
          </a:xfrm>
          <a:prstGeom prst="flowChartAlternateProcess">
            <a:avLst/>
          </a:prstGeom>
          <a:noFill/>
          <a:ln w="19050" cap="flat" cmpd="sng">
            <a:solidFill>
              <a:schemeClr val="dk2"/>
            </a:solidFill>
            <a:prstDash val="solid"/>
            <a:round/>
            <a:headEnd type="none" w="sm" len="sm"/>
            <a:tailEnd type="none" w="sm" len="sm"/>
          </a:ln>
        </p:spPr>
      </p:pic>
      <p:sp>
        <p:nvSpPr>
          <p:cNvPr id="253" name="Google Shape;253;p21"/>
          <p:cNvSpPr/>
          <p:nvPr/>
        </p:nvSpPr>
        <p:spPr>
          <a:xfrm>
            <a:off x="2422775" y="377650"/>
            <a:ext cx="2028000" cy="3688500"/>
          </a:xfrm>
          <a:prstGeom prst="roundRect">
            <a:avLst>
              <a:gd name="adj" fmla="val 16667"/>
            </a:avLst>
          </a:prstGeom>
          <a:noFill/>
          <a:ln w="19050" cap="flat" cmpd="sng">
            <a:solidFill>
              <a:srgbClr val="15151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54" name="Google Shape;254;p21"/>
          <p:cNvSpPr/>
          <p:nvPr/>
        </p:nvSpPr>
        <p:spPr>
          <a:xfrm>
            <a:off x="4624975" y="377650"/>
            <a:ext cx="2028000" cy="3688500"/>
          </a:xfrm>
          <a:prstGeom prst="roundRect">
            <a:avLst>
              <a:gd name="adj" fmla="val 16667"/>
            </a:avLst>
          </a:prstGeom>
          <a:noFill/>
          <a:ln w="19050" cap="flat" cmpd="sng">
            <a:solidFill>
              <a:srgbClr val="15151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55" name="Google Shape;255;p21"/>
          <p:cNvSpPr/>
          <p:nvPr/>
        </p:nvSpPr>
        <p:spPr>
          <a:xfrm>
            <a:off x="6888500" y="418900"/>
            <a:ext cx="2028000" cy="3688500"/>
          </a:xfrm>
          <a:prstGeom prst="roundRect">
            <a:avLst>
              <a:gd name="adj" fmla="val 16667"/>
            </a:avLst>
          </a:prstGeom>
          <a:noFill/>
          <a:ln w="19050" cap="flat" cmpd="sng">
            <a:solidFill>
              <a:srgbClr val="15151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56" name="Google Shape;256;p21"/>
          <p:cNvPicPr preferRelativeResize="0"/>
          <p:nvPr/>
        </p:nvPicPr>
        <p:blipFill>
          <a:blip r:embed="rId4">
            <a:alphaModFix/>
          </a:blip>
          <a:stretch>
            <a:fillRect/>
          </a:stretch>
        </p:blipFill>
        <p:spPr>
          <a:xfrm>
            <a:off x="2506238" y="507625"/>
            <a:ext cx="1861075" cy="3428552"/>
          </a:xfrm>
          <a:prstGeom prst="rect">
            <a:avLst/>
          </a:prstGeom>
          <a:noFill/>
          <a:ln>
            <a:noFill/>
          </a:ln>
        </p:spPr>
      </p:pic>
      <p:pic>
        <p:nvPicPr>
          <p:cNvPr id="257" name="Google Shape;257;p21"/>
          <p:cNvPicPr preferRelativeResize="0"/>
          <p:nvPr/>
        </p:nvPicPr>
        <p:blipFill>
          <a:blip r:embed="rId5">
            <a:alphaModFix/>
          </a:blip>
          <a:stretch>
            <a:fillRect/>
          </a:stretch>
        </p:blipFill>
        <p:spPr>
          <a:xfrm>
            <a:off x="4740725" y="507625"/>
            <a:ext cx="1774375" cy="3428552"/>
          </a:xfrm>
          <a:prstGeom prst="rect">
            <a:avLst/>
          </a:prstGeom>
          <a:noFill/>
          <a:ln>
            <a:noFill/>
          </a:ln>
        </p:spPr>
      </p:pic>
      <p:pic>
        <p:nvPicPr>
          <p:cNvPr id="258" name="Google Shape;258;p21"/>
          <p:cNvPicPr preferRelativeResize="0"/>
          <p:nvPr/>
        </p:nvPicPr>
        <p:blipFill>
          <a:blip r:embed="rId6">
            <a:alphaModFix/>
          </a:blip>
          <a:stretch>
            <a:fillRect/>
          </a:stretch>
        </p:blipFill>
        <p:spPr>
          <a:xfrm>
            <a:off x="6971975" y="507625"/>
            <a:ext cx="1861075" cy="3428552"/>
          </a:xfrm>
          <a:prstGeom prst="rect">
            <a:avLst/>
          </a:prstGeom>
          <a:noFill/>
          <a:ln>
            <a:noFill/>
          </a:ln>
        </p:spPr>
      </p:pic>
      <p:sp>
        <p:nvSpPr>
          <p:cNvPr id="259" name="Google Shape;259;p21"/>
          <p:cNvSpPr txBox="1"/>
          <p:nvPr/>
        </p:nvSpPr>
        <p:spPr>
          <a:xfrm>
            <a:off x="352700" y="4291150"/>
            <a:ext cx="8112000" cy="60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Oswald"/>
                <a:ea typeface="Oswald"/>
                <a:cs typeface="Oswald"/>
                <a:sym typeface="Oswald"/>
              </a:rPr>
              <a:t>In chat Ai there are 3 AI tools     1.Chat gpt      2.Bard AI     3. Blackbox AI  which helps to resolving the doubts and prepare for everything by asking them question.</a:t>
            </a:r>
            <a:endParaRPr sz="1800">
              <a:solidFill>
                <a:schemeClr val="dk2"/>
              </a:solidFill>
              <a:latin typeface="Oswald"/>
              <a:ea typeface="Oswald"/>
              <a:cs typeface="Oswald"/>
              <a:sym typeface="Oswa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264" name="Google Shape;264;p22"/>
          <p:cNvPicPr preferRelativeResize="0"/>
          <p:nvPr/>
        </p:nvPicPr>
        <p:blipFill rotWithShape="1">
          <a:blip r:embed="rId3">
            <a:alphaModFix/>
          </a:blip>
          <a:srcRect/>
          <a:stretch/>
        </p:blipFill>
        <p:spPr>
          <a:xfrm>
            <a:off x="6343875" y="516900"/>
            <a:ext cx="2178300" cy="3695100"/>
          </a:xfrm>
          <a:prstGeom prst="flowChartAlternateProcess">
            <a:avLst/>
          </a:prstGeom>
          <a:noFill/>
          <a:ln w="19050" cap="flat" cmpd="sng">
            <a:solidFill>
              <a:schemeClr val="dk2"/>
            </a:solidFill>
            <a:prstDash val="solid"/>
            <a:round/>
            <a:headEnd type="none" w="sm" len="sm"/>
            <a:tailEnd type="none" w="sm" len="sm"/>
          </a:ln>
        </p:spPr>
      </p:pic>
      <p:pic>
        <p:nvPicPr>
          <p:cNvPr id="265" name="Google Shape;265;p22"/>
          <p:cNvPicPr preferRelativeResize="0"/>
          <p:nvPr/>
        </p:nvPicPr>
        <p:blipFill rotWithShape="1">
          <a:blip r:embed="rId4">
            <a:alphaModFix/>
          </a:blip>
          <a:srcRect/>
          <a:stretch/>
        </p:blipFill>
        <p:spPr>
          <a:xfrm>
            <a:off x="3487838" y="516900"/>
            <a:ext cx="2178300" cy="3695100"/>
          </a:xfrm>
          <a:prstGeom prst="flowChartAlternateProcess">
            <a:avLst/>
          </a:prstGeom>
          <a:noFill/>
          <a:ln w="19050" cap="flat" cmpd="sng">
            <a:solidFill>
              <a:schemeClr val="dk2"/>
            </a:solidFill>
            <a:prstDash val="solid"/>
            <a:round/>
            <a:headEnd type="none" w="sm" len="sm"/>
            <a:tailEnd type="none" w="sm" len="sm"/>
          </a:ln>
        </p:spPr>
      </p:pic>
      <p:pic>
        <p:nvPicPr>
          <p:cNvPr id="266" name="Google Shape;266;p22"/>
          <p:cNvPicPr preferRelativeResize="0"/>
          <p:nvPr/>
        </p:nvPicPr>
        <p:blipFill rotWithShape="1">
          <a:blip r:embed="rId5">
            <a:alphaModFix/>
          </a:blip>
          <a:srcRect/>
          <a:stretch/>
        </p:blipFill>
        <p:spPr>
          <a:xfrm>
            <a:off x="562525" y="516900"/>
            <a:ext cx="2247600" cy="3695100"/>
          </a:xfrm>
          <a:prstGeom prst="flowChartAlternateProcess">
            <a:avLst/>
          </a:prstGeom>
          <a:noFill/>
          <a:ln w="19050" cap="flat" cmpd="sng">
            <a:solidFill>
              <a:schemeClr val="dk2"/>
            </a:solidFill>
            <a:prstDash val="solid"/>
            <a:round/>
            <a:headEnd type="none" w="sm" len="sm"/>
            <a:tailEnd type="none" w="sm" len="sm"/>
          </a:ln>
        </p:spPr>
      </p:pic>
      <p:sp>
        <p:nvSpPr>
          <p:cNvPr id="267" name="Google Shape;267;p22"/>
          <p:cNvSpPr txBox="1"/>
          <p:nvPr/>
        </p:nvSpPr>
        <p:spPr>
          <a:xfrm>
            <a:off x="1528350" y="4482200"/>
            <a:ext cx="7641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2"/>
                </a:solidFill>
                <a:latin typeface="Oswald"/>
                <a:ea typeface="Oswald"/>
                <a:cs typeface="Oswald"/>
                <a:sym typeface="Oswald"/>
              </a:rPr>
              <a:t>This is an customise chatbot made by an user in Blackbox AI</a:t>
            </a:r>
            <a:endParaRPr sz="2000">
              <a:solidFill>
                <a:schemeClr val="dk2"/>
              </a:solidFill>
              <a:latin typeface="Oswald"/>
              <a:ea typeface="Oswald"/>
              <a:cs typeface="Oswald"/>
              <a:sym typeface="Oswa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
                                        </p:tgtEl>
                                        <p:attrNameLst>
                                          <p:attrName>style.visibility</p:attrName>
                                        </p:attrNameLst>
                                      </p:cBhvr>
                                      <p:to>
                                        <p:strVal val="visible"/>
                                      </p:to>
                                    </p:set>
                                    <p:animEffect transition="in" filter="fade">
                                      <p:cBhvr>
                                        <p:cTn id="7" dur="1000"/>
                                        <p:tgtEl>
                                          <p:spTgt spid="2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5"/>
                                        </p:tgtEl>
                                        <p:attrNameLst>
                                          <p:attrName>style.visibility</p:attrName>
                                        </p:attrNameLst>
                                      </p:cBhvr>
                                      <p:to>
                                        <p:strVal val="visible"/>
                                      </p:to>
                                    </p:set>
                                    <p:animEffect transition="in" filter="fade">
                                      <p:cBhvr>
                                        <p:cTn id="12" dur="1"/>
                                        <p:tgtEl>
                                          <p:spTgt spid="26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4"/>
                                        </p:tgtEl>
                                        <p:attrNameLst>
                                          <p:attrName>style.visibility</p:attrName>
                                        </p:attrNameLst>
                                      </p:cBhvr>
                                      <p:to>
                                        <p:strVal val="visible"/>
                                      </p:to>
                                    </p:set>
                                    <p:animEffect transition="in" filter="fade">
                                      <p:cBhvr>
                                        <p:cTn id="17" dur="10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3"/>
          <p:cNvSpPr txBox="1">
            <a:spLocks noGrp="1"/>
          </p:cNvSpPr>
          <p:nvPr>
            <p:ph type="title"/>
          </p:nvPr>
        </p:nvSpPr>
        <p:spPr>
          <a:xfrm>
            <a:off x="376550" y="-115746"/>
            <a:ext cx="7505700" cy="9546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1800"/>
              </a:spcBef>
              <a:spcAft>
                <a:spcPts val="0"/>
              </a:spcAft>
              <a:buSzPts val="3000"/>
              <a:buNone/>
            </a:pPr>
            <a:r>
              <a:rPr lang="en" sz="2900" b="1" u="sng" dirty="0">
                <a:solidFill>
                  <a:srgbClr val="000000"/>
                </a:solidFill>
                <a:latin typeface="Times New Roman"/>
                <a:ea typeface="Times New Roman"/>
                <a:cs typeface="Times New Roman"/>
                <a:sym typeface="Times New Roman"/>
              </a:rPr>
              <a:t>Justification for Our Choice</a:t>
            </a:r>
            <a:endParaRPr sz="2900" b="1" u="sng" dirty="0">
              <a:solidFill>
                <a:srgbClr val="000000"/>
              </a:solidFill>
              <a:latin typeface="Times New Roman"/>
              <a:ea typeface="Times New Roman"/>
              <a:cs typeface="Times New Roman"/>
              <a:sym typeface="Times New Roman"/>
            </a:endParaRPr>
          </a:p>
          <a:p>
            <a:pPr marL="0" lvl="0" indent="0" algn="l" rtl="0">
              <a:lnSpc>
                <a:spcPct val="100000"/>
              </a:lnSpc>
              <a:spcBef>
                <a:spcPts val="400"/>
              </a:spcBef>
              <a:spcAft>
                <a:spcPts val="0"/>
              </a:spcAft>
              <a:buSzPts val="3000"/>
              <a:buNone/>
            </a:pPr>
            <a:endParaRPr sz="2900" b="1" dirty="0">
              <a:solidFill>
                <a:srgbClr val="000000"/>
              </a:solidFill>
              <a:latin typeface="Roboto"/>
              <a:ea typeface="Roboto"/>
              <a:cs typeface="Roboto"/>
              <a:sym typeface="Roboto"/>
            </a:endParaRPr>
          </a:p>
        </p:txBody>
      </p:sp>
      <p:sp>
        <p:nvSpPr>
          <p:cNvPr id="273" name="Google Shape;273;p23"/>
          <p:cNvSpPr txBox="1">
            <a:spLocks noGrp="1"/>
          </p:cNvSpPr>
          <p:nvPr>
            <p:ph type="body" idx="1"/>
          </p:nvPr>
        </p:nvSpPr>
        <p:spPr>
          <a:xfrm flipH="1">
            <a:off x="11239018" y="-674398"/>
            <a:ext cx="173620" cy="2202255"/>
          </a:xfrm>
          <a:prstGeom prst="rect">
            <a:avLst/>
          </a:prstGeom>
          <a:noFill/>
          <a:ln>
            <a:noFill/>
          </a:ln>
        </p:spPr>
        <p:txBody>
          <a:bodyPr spcFirstLastPara="1" wrap="square" lIns="91425" tIns="91425" rIns="91425" bIns="91425" anchor="b" anchorCtr="0">
            <a:normAutofit/>
          </a:bodyPr>
          <a:lstStyle/>
          <a:p>
            <a:pPr marL="0" lvl="0" indent="0" algn="l" rtl="0">
              <a:lnSpc>
                <a:spcPct val="115000"/>
              </a:lnSpc>
              <a:spcBef>
                <a:spcPts val="0"/>
              </a:spcBef>
              <a:spcAft>
                <a:spcPts val="1200"/>
              </a:spcAft>
              <a:buSzPts val="1300"/>
              <a:buNone/>
            </a:pPr>
            <a:endParaRPr sz="1200">
              <a:solidFill>
                <a:srgbClr val="374151"/>
              </a:solidFill>
              <a:latin typeface="Roboto"/>
              <a:ea typeface="Roboto"/>
              <a:cs typeface="Roboto"/>
              <a:sym typeface="Roboto"/>
            </a:endParaRPr>
          </a:p>
        </p:txBody>
      </p:sp>
      <p:grpSp>
        <p:nvGrpSpPr>
          <p:cNvPr id="274" name="Google Shape;274;p23"/>
          <p:cNvGrpSpPr/>
          <p:nvPr/>
        </p:nvGrpSpPr>
        <p:grpSpPr>
          <a:xfrm>
            <a:off x="3313955" y="746577"/>
            <a:ext cx="1831108" cy="4236333"/>
            <a:chOff x="1919218" y="0"/>
            <a:chExt cx="1831108" cy="4236333"/>
          </a:xfrm>
        </p:grpSpPr>
        <p:sp>
          <p:nvSpPr>
            <p:cNvPr id="275" name="Google Shape;275;p23"/>
            <p:cNvSpPr/>
            <p:nvPr/>
          </p:nvSpPr>
          <p:spPr>
            <a:xfrm>
              <a:off x="2358976" y="0"/>
              <a:ext cx="1312500" cy="1312500"/>
            </a:xfrm>
            <a:custGeom>
              <a:avLst/>
              <a:gdLst/>
              <a:ahLst/>
              <a:cxnLst/>
              <a:rect l="l" t="t" r="r" b="b"/>
              <a:pathLst>
                <a:path w="120000" h="120000" extrusionOk="0">
                  <a:moveTo>
                    <a:pt x="8412" y="60000"/>
                  </a:moveTo>
                  <a:lnTo>
                    <a:pt x="8412" y="60000"/>
                  </a:lnTo>
                  <a:cubicBezTo>
                    <a:pt x="8412" y="32962"/>
                    <a:pt x="29287" y="10512"/>
                    <a:pt x="56254" y="8548"/>
                  </a:cubicBezTo>
                  <a:cubicBezTo>
                    <a:pt x="83220" y="6585"/>
                    <a:pt x="107127" y="25775"/>
                    <a:pt x="111044" y="52527"/>
                  </a:cubicBezTo>
                  <a:cubicBezTo>
                    <a:pt x="114960" y="79280"/>
                    <a:pt x="97557" y="104518"/>
                    <a:pt x="71160" y="110366"/>
                  </a:cubicBezTo>
                  <a:lnTo>
                    <a:pt x="70590" y="118429"/>
                  </a:lnTo>
                  <a:lnTo>
                    <a:pt x="56831" y="104888"/>
                  </a:lnTo>
                  <a:lnTo>
                    <a:pt x="72703" y="88504"/>
                  </a:lnTo>
                  <a:lnTo>
                    <a:pt x="72143" y="96442"/>
                  </a:lnTo>
                  <a:cubicBezTo>
                    <a:pt x="90760" y="90239"/>
                    <a:pt x="101708" y="71000"/>
                    <a:pt x="97532" y="51826"/>
                  </a:cubicBezTo>
                  <a:cubicBezTo>
                    <a:pt x="93357" y="32653"/>
                    <a:pt x="75400" y="19709"/>
                    <a:pt x="55890" y="21809"/>
                  </a:cubicBezTo>
                  <a:cubicBezTo>
                    <a:pt x="36379" y="23908"/>
                    <a:pt x="21588" y="40377"/>
                    <a:pt x="21588" y="60000"/>
                  </a:cubicBezTo>
                  <a:close/>
                </a:path>
              </a:pathLst>
            </a:custGeom>
            <a:gradFill>
              <a:gsLst>
                <a:gs pos="0">
                  <a:srgbClr val="008B77"/>
                </a:gs>
                <a:gs pos="100000">
                  <a:srgbClr val="A5DED0"/>
                </a:gs>
              </a:gsLst>
              <a:lin ang="16200000" scaled="0"/>
            </a:gradFill>
            <a:ln>
              <a:noFill/>
            </a:ln>
            <a:effectLst>
              <a:outerShdw blurRad="40000" dist="23000" dir="5400000" rotWithShape="0">
                <a:srgbClr val="000000">
                  <a:alpha val="3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23"/>
            <p:cNvSpPr/>
            <p:nvPr/>
          </p:nvSpPr>
          <p:spPr>
            <a:xfrm>
              <a:off x="2634297" y="475316"/>
              <a:ext cx="732365" cy="36601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23"/>
            <p:cNvSpPr txBox="1"/>
            <p:nvPr/>
          </p:nvSpPr>
          <p:spPr>
            <a:xfrm>
              <a:off x="2634297" y="475316"/>
              <a:ext cx="732365" cy="366019"/>
            </a:xfrm>
            <a:prstGeom prst="rect">
              <a:avLst/>
            </a:prstGeom>
            <a:noFill/>
            <a:ln>
              <a:noFill/>
            </a:ln>
          </p:spPr>
          <p:txBody>
            <a:bodyPr spcFirstLastPara="1" wrap="square" lIns="7600" tIns="7600" rIns="7600" bIns="7600"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 sz="1200" b="0" i="0" u="none" strike="noStrike" cap="none">
                  <a:solidFill>
                    <a:schemeClr val="dk2"/>
                  </a:solidFill>
                  <a:latin typeface="Franklin Gothic"/>
                  <a:ea typeface="Franklin Gothic"/>
                  <a:cs typeface="Franklin Gothic"/>
                  <a:sym typeface="Franklin Gothic"/>
                </a:rPr>
                <a:t>Empathy driven education </a:t>
              </a:r>
              <a:endParaRPr sz="1200" b="0" i="0" u="none" strike="noStrike" cap="none">
                <a:solidFill>
                  <a:schemeClr val="dk2"/>
                </a:solidFill>
                <a:latin typeface="Franklin Gothic"/>
                <a:ea typeface="Franklin Gothic"/>
                <a:cs typeface="Franklin Gothic"/>
                <a:sym typeface="Franklin Gothic"/>
              </a:endParaRPr>
            </a:p>
          </p:txBody>
        </p:sp>
        <p:sp>
          <p:nvSpPr>
            <p:cNvPr id="278" name="Google Shape;278;p23"/>
            <p:cNvSpPr/>
            <p:nvPr/>
          </p:nvSpPr>
          <p:spPr>
            <a:xfrm>
              <a:off x="1919218" y="772867"/>
              <a:ext cx="1312500" cy="1312500"/>
            </a:xfrm>
            <a:custGeom>
              <a:avLst/>
              <a:gdLst/>
              <a:ahLst/>
              <a:cxnLst/>
              <a:rect l="l" t="t" r="r" b="b"/>
              <a:pathLst>
                <a:path w="120000" h="120000" extrusionOk="0">
                  <a:moveTo>
                    <a:pt x="96478" y="23522"/>
                  </a:moveTo>
                  <a:lnTo>
                    <a:pt x="87161" y="32839"/>
                  </a:lnTo>
                  <a:lnTo>
                    <a:pt x="87161" y="32839"/>
                  </a:lnTo>
                  <a:cubicBezTo>
                    <a:pt x="75941" y="21618"/>
                    <a:pt x="58976" y="18452"/>
                    <a:pt x="44464" y="24870"/>
                  </a:cubicBezTo>
                  <a:cubicBezTo>
                    <a:pt x="29952" y="31288"/>
                    <a:pt x="20880" y="45969"/>
                    <a:pt x="21631" y="61819"/>
                  </a:cubicBezTo>
                  <a:cubicBezTo>
                    <a:pt x="22383" y="77669"/>
                    <a:pt x="32803" y="91426"/>
                    <a:pt x="47857" y="96442"/>
                  </a:cubicBezTo>
                  <a:lnTo>
                    <a:pt x="47297" y="88504"/>
                  </a:lnTo>
                  <a:lnTo>
                    <a:pt x="63169" y="104888"/>
                  </a:lnTo>
                  <a:lnTo>
                    <a:pt x="49410" y="118429"/>
                  </a:lnTo>
                  <a:lnTo>
                    <a:pt x="48840" y="110366"/>
                  </a:lnTo>
                  <a:lnTo>
                    <a:pt x="48840" y="110366"/>
                  </a:lnTo>
                  <a:cubicBezTo>
                    <a:pt x="27397" y="105615"/>
                    <a:pt x="11313" y="87808"/>
                    <a:pt x="8761" y="65993"/>
                  </a:cubicBezTo>
                  <a:cubicBezTo>
                    <a:pt x="6210" y="44178"/>
                    <a:pt x="17750" y="23140"/>
                    <a:pt x="37518" y="13568"/>
                  </a:cubicBezTo>
                  <a:cubicBezTo>
                    <a:pt x="57287" y="3997"/>
                    <a:pt x="80948" y="7991"/>
                    <a:pt x="96478" y="23522"/>
                  </a:cubicBezTo>
                  <a:close/>
                </a:path>
              </a:pathLst>
            </a:custGeom>
            <a:gradFill>
              <a:gsLst>
                <a:gs pos="0">
                  <a:srgbClr val="008B77"/>
                </a:gs>
                <a:gs pos="100000">
                  <a:srgbClr val="A5DED0"/>
                </a:gs>
              </a:gsLst>
              <a:lin ang="16200000" scaled="0"/>
            </a:gradFill>
            <a:ln>
              <a:noFill/>
            </a:ln>
            <a:effectLst>
              <a:outerShdw blurRad="40000" dist="23000" dir="5400000" rotWithShape="0">
                <a:srgbClr val="000000">
                  <a:alpha val="3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23"/>
            <p:cNvSpPr/>
            <p:nvPr/>
          </p:nvSpPr>
          <p:spPr>
            <a:xfrm>
              <a:off x="2268237" y="1231078"/>
              <a:ext cx="732365" cy="36601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23"/>
            <p:cNvSpPr txBox="1"/>
            <p:nvPr/>
          </p:nvSpPr>
          <p:spPr>
            <a:xfrm>
              <a:off x="2268237" y="1231078"/>
              <a:ext cx="732365" cy="366019"/>
            </a:xfrm>
            <a:prstGeom prst="rect">
              <a:avLst/>
            </a:prstGeom>
            <a:noFill/>
            <a:ln>
              <a:noFill/>
            </a:ln>
          </p:spPr>
          <p:txBody>
            <a:bodyPr spcFirstLastPara="1" wrap="square" lIns="7600" tIns="7600" rIns="7600" bIns="7600"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 sz="1200" b="0" i="0" u="none" strike="noStrike" cap="none">
                  <a:solidFill>
                    <a:schemeClr val="dk2"/>
                  </a:solidFill>
                  <a:latin typeface="Franklin Gothic"/>
                  <a:ea typeface="Franklin Gothic"/>
                  <a:cs typeface="Franklin Gothic"/>
                  <a:sym typeface="Franklin Gothic"/>
                </a:rPr>
                <a:t>Accessible learning for all</a:t>
              </a:r>
              <a:endParaRPr sz="1200" b="0" i="0" u="none" strike="noStrike" cap="none">
                <a:solidFill>
                  <a:schemeClr val="dk2"/>
                </a:solidFill>
                <a:latin typeface="Franklin Gothic"/>
                <a:ea typeface="Franklin Gothic"/>
                <a:cs typeface="Franklin Gothic"/>
                <a:sym typeface="Franklin Gothic"/>
              </a:endParaRPr>
            </a:p>
          </p:txBody>
        </p:sp>
        <p:sp>
          <p:nvSpPr>
            <p:cNvPr id="281" name="Google Shape;281;p23"/>
            <p:cNvSpPr/>
            <p:nvPr/>
          </p:nvSpPr>
          <p:spPr>
            <a:xfrm>
              <a:off x="2437826" y="1513386"/>
              <a:ext cx="1312500" cy="1312500"/>
            </a:xfrm>
            <a:custGeom>
              <a:avLst/>
              <a:gdLst/>
              <a:ahLst/>
              <a:cxnLst/>
              <a:rect l="l" t="t" r="r" b="b"/>
              <a:pathLst>
                <a:path w="120000" h="120000" extrusionOk="0">
                  <a:moveTo>
                    <a:pt x="23522" y="23522"/>
                  </a:moveTo>
                  <a:lnTo>
                    <a:pt x="23522" y="23522"/>
                  </a:lnTo>
                  <a:cubicBezTo>
                    <a:pt x="39052" y="7991"/>
                    <a:pt x="62713" y="3997"/>
                    <a:pt x="82482" y="13568"/>
                  </a:cubicBezTo>
                  <a:cubicBezTo>
                    <a:pt x="102250" y="23140"/>
                    <a:pt x="113790" y="44178"/>
                    <a:pt x="111239" y="65993"/>
                  </a:cubicBezTo>
                  <a:cubicBezTo>
                    <a:pt x="108687" y="87808"/>
                    <a:pt x="92603" y="105615"/>
                    <a:pt x="71160" y="110366"/>
                  </a:cubicBezTo>
                  <a:lnTo>
                    <a:pt x="70590" y="118429"/>
                  </a:lnTo>
                  <a:lnTo>
                    <a:pt x="56831" y="104888"/>
                  </a:lnTo>
                  <a:lnTo>
                    <a:pt x="72703" y="88504"/>
                  </a:lnTo>
                  <a:lnTo>
                    <a:pt x="72143" y="96442"/>
                  </a:lnTo>
                  <a:cubicBezTo>
                    <a:pt x="87197" y="91426"/>
                    <a:pt x="97617" y="77669"/>
                    <a:pt x="98369" y="61819"/>
                  </a:cubicBezTo>
                  <a:cubicBezTo>
                    <a:pt x="99120" y="45969"/>
                    <a:pt x="90048" y="31288"/>
                    <a:pt x="75536" y="24870"/>
                  </a:cubicBezTo>
                  <a:cubicBezTo>
                    <a:pt x="61024" y="18452"/>
                    <a:pt x="44059" y="21618"/>
                    <a:pt x="32839" y="32839"/>
                  </a:cubicBezTo>
                  <a:close/>
                </a:path>
              </a:pathLst>
            </a:custGeom>
            <a:gradFill>
              <a:gsLst>
                <a:gs pos="0">
                  <a:srgbClr val="008B77"/>
                </a:gs>
                <a:gs pos="100000">
                  <a:srgbClr val="A5DED0"/>
                </a:gs>
              </a:gsLst>
              <a:lin ang="16200000" scaled="0"/>
            </a:gradFill>
            <a:ln>
              <a:noFill/>
            </a:ln>
            <a:effectLst>
              <a:outerShdw blurRad="40000" dist="23000" dir="5400000" rotWithShape="0">
                <a:srgbClr val="000000">
                  <a:alpha val="3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23"/>
            <p:cNvSpPr/>
            <p:nvPr/>
          </p:nvSpPr>
          <p:spPr>
            <a:xfrm>
              <a:off x="2634297" y="1986417"/>
              <a:ext cx="732365" cy="36601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23"/>
            <p:cNvSpPr txBox="1"/>
            <p:nvPr/>
          </p:nvSpPr>
          <p:spPr>
            <a:xfrm>
              <a:off x="2634297" y="1986417"/>
              <a:ext cx="732365" cy="366019"/>
            </a:xfrm>
            <a:prstGeom prst="rect">
              <a:avLst/>
            </a:prstGeom>
            <a:noFill/>
            <a:ln>
              <a:noFill/>
            </a:ln>
          </p:spPr>
          <p:txBody>
            <a:bodyPr spcFirstLastPara="1" wrap="square" lIns="7600" tIns="7600" rIns="7600" bIns="7600"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 sz="1200" b="0" i="0" u="none" strike="noStrike" cap="none">
                  <a:solidFill>
                    <a:schemeClr val="dk2"/>
                  </a:solidFill>
                  <a:latin typeface="Franklin Gothic"/>
                  <a:ea typeface="Franklin Gothic"/>
                  <a:cs typeface="Franklin Gothic"/>
                  <a:sym typeface="Franklin Gothic"/>
                </a:rPr>
                <a:t>Breaking barriers</a:t>
              </a:r>
              <a:endParaRPr sz="1200" b="0" i="0" u="none" strike="noStrike" cap="none">
                <a:solidFill>
                  <a:schemeClr val="dk2"/>
                </a:solidFill>
                <a:latin typeface="Franklin Gothic"/>
                <a:ea typeface="Franklin Gothic"/>
                <a:cs typeface="Franklin Gothic"/>
                <a:sym typeface="Franklin Gothic"/>
              </a:endParaRPr>
            </a:p>
          </p:txBody>
        </p:sp>
        <p:sp>
          <p:nvSpPr>
            <p:cNvPr id="284" name="Google Shape;284;p23"/>
            <p:cNvSpPr/>
            <p:nvPr/>
          </p:nvSpPr>
          <p:spPr>
            <a:xfrm>
              <a:off x="1919293" y="2266862"/>
              <a:ext cx="1312500" cy="1312500"/>
            </a:xfrm>
            <a:custGeom>
              <a:avLst/>
              <a:gdLst/>
              <a:ahLst/>
              <a:cxnLst/>
              <a:rect l="l" t="t" r="r" b="b"/>
              <a:pathLst>
                <a:path w="120000" h="120000" extrusionOk="0">
                  <a:moveTo>
                    <a:pt x="96478" y="23522"/>
                  </a:moveTo>
                  <a:lnTo>
                    <a:pt x="87161" y="32839"/>
                  </a:lnTo>
                  <a:lnTo>
                    <a:pt x="87161" y="32839"/>
                  </a:lnTo>
                  <a:cubicBezTo>
                    <a:pt x="75941" y="21618"/>
                    <a:pt x="58976" y="18452"/>
                    <a:pt x="44464" y="24870"/>
                  </a:cubicBezTo>
                  <a:cubicBezTo>
                    <a:pt x="29952" y="31288"/>
                    <a:pt x="20880" y="45969"/>
                    <a:pt x="21631" y="61819"/>
                  </a:cubicBezTo>
                  <a:cubicBezTo>
                    <a:pt x="22383" y="77669"/>
                    <a:pt x="32803" y="91426"/>
                    <a:pt x="47857" y="96442"/>
                  </a:cubicBezTo>
                  <a:lnTo>
                    <a:pt x="47297" y="88504"/>
                  </a:lnTo>
                  <a:lnTo>
                    <a:pt x="63169" y="104888"/>
                  </a:lnTo>
                  <a:lnTo>
                    <a:pt x="49410" y="118429"/>
                  </a:lnTo>
                  <a:lnTo>
                    <a:pt x="48840" y="110366"/>
                  </a:lnTo>
                  <a:lnTo>
                    <a:pt x="48840" y="110366"/>
                  </a:lnTo>
                  <a:cubicBezTo>
                    <a:pt x="27397" y="105615"/>
                    <a:pt x="11313" y="87808"/>
                    <a:pt x="8761" y="65993"/>
                  </a:cubicBezTo>
                  <a:cubicBezTo>
                    <a:pt x="6210" y="44178"/>
                    <a:pt x="17750" y="23140"/>
                    <a:pt x="37518" y="13568"/>
                  </a:cubicBezTo>
                  <a:cubicBezTo>
                    <a:pt x="57287" y="3997"/>
                    <a:pt x="80948" y="7991"/>
                    <a:pt x="96478" y="23522"/>
                  </a:cubicBezTo>
                  <a:close/>
                </a:path>
              </a:pathLst>
            </a:custGeom>
            <a:gradFill>
              <a:gsLst>
                <a:gs pos="0">
                  <a:srgbClr val="008B77"/>
                </a:gs>
                <a:gs pos="100000">
                  <a:srgbClr val="A5DED0"/>
                </a:gs>
              </a:gsLst>
              <a:lin ang="16200000" scaled="0"/>
            </a:gradFill>
            <a:ln>
              <a:noFill/>
            </a:ln>
            <a:effectLst>
              <a:outerShdw blurRad="40000" dist="23000" dir="5400000" rotWithShape="0">
                <a:srgbClr val="000000">
                  <a:alpha val="3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23"/>
            <p:cNvSpPr/>
            <p:nvPr/>
          </p:nvSpPr>
          <p:spPr>
            <a:xfrm>
              <a:off x="2268237" y="2742178"/>
              <a:ext cx="732365" cy="36601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23"/>
            <p:cNvSpPr txBox="1"/>
            <p:nvPr/>
          </p:nvSpPr>
          <p:spPr>
            <a:xfrm>
              <a:off x="2268237" y="2742178"/>
              <a:ext cx="732365" cy="366019"/>
            </a:xfrm>
            <a:prstGeom prst="rect">
              <a:avLst/>
            </a:prstGeom>
            <a:noFill/>
            <a:ln>
              <a:noFill/>
            </a:ln>
          </p:spPr>
          <p:txBody>
            <a:bodyPr spcFirstLastPara="1" wrap="square" lIns="7600" tIns="7600" rIns="7600" bIns="7600"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 sz="1200" b="0" i="0" u="none" strike="noStrike" cap="none">
                  <a:solidFill>
                    <a:schemeClr val="dk2"/>
                  </a:solidFill>
                  <a:latin typeface="Franklin Gothic"/>
                  <a:ea typeface="Franklin Gothic"/>
                  <a:cs typeface="Franklin Gothic"/>
                  <a:sym typeface="Franklin Gothic"/>
                </a:rPr>
                <a:t>Supporting aspiring coders</a:t>
              </a:r>
              <a:endParaRPr sz="1200" b="0" i="0" u="none" strike="noStrike" cap="none">
                <a:solidFill>
                  <a:schemeClr val="dk2"/>
                </a:solidFill>
                <a:latin typeface="Franklin Gothic"/>
                <a:ea typeface="Franklin Gothic"/>
                <a:cs typeface="Franklin Gothic"/>
                <a:sym typeface="Franklin Gothic"/>
              </a:endParaRPr>
            </a:p>
          </p:txBody>
        </p:sp>
        <p:sp>
          <p:nvSpPr>
            <p:cNvPr id="287" name="Google Shape;287;p23"/>
            <p:cNvSpPr/>
            <p:nvPr/>
          </p:nvSpPr>
          <p:spPr>
            <a:xfrm>
              <a:off x="2437850" y="3108198"/>
              <a:ext cx="1127474" cy="1128135"/>
            </a:xfrm>
            <a:prstGeom prst="blockArc">
              <a:avLst>
                <a:gd name="adj1" fmla="val 13500000"/>
                <a:gd name="adj2" fmla="val 10800000"/>
                <a:gd name="adj3" fmla="val 12740"/>
              </a:avLst>
            </a:prstGeom>
            <a:gradFill>
              <a:gsLst>
                <a:gs pos="0">
                  <a:srgbClr val="008B77"/>
                </a:gs>
                <a:gs pos="100000">
                  <a:srgbClr val="A5DED0"/>
                </a:gs>
              </a:gsLst>
              <a:lin ang="16200000" scaled="0"/>
            </a:gradFill>
            <a:ln>
              <a:noFill/>
            </a:ln>
            <a:effectLst>
              <a:outerShdw blurRad="40000" dist="23000" dir="5400000" rotWithShape="0">
                <a:srgbClr val="000000">
                  <a:alpha val="3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23"/>
            <p:cNvSpPr/>
            <p:nvPr/>
          </p:nvSpPr>
          <p:spPr>
            <a:xfrm>
              <a:off x="2634297" y="3497940"/>
              <a:ext cx="732365" cy="36601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23"/>
            <p:cNvSpPr txBox="1"/>
            <p:nvPr/>
          </p:nvSpPr>
          <p:spPr>
            <a:xfrm>
              <a:off x="2634297" y="3497940"/>
              <a:ext cx="732365" cy="366019"/>
            </a:xfrm>
            <a:prstGeom prst="rect">
              <a:avLst/>
            </a:prstGeom>
            <a:no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 sz="1100" b="0" i="0" u="none" strike="noStrike" cap="none">
                  <a:solidFill>
                    <a:schemeClr val="dk2"/>
                  </a:solidFill>
                  <a:latin typeface="Franklin Gothic"/>
                  <a:ea typeface="Franklin Gothic"/>
                  <a:cs typeface="Franklin Gothic"/>
                  <a:sym typeface="Franklin Gothic"/>
                </a:rPr>
                <a:t>Boosting confidence</a:t>
              </a:r>
              <a:endParaRPr sz="1100" b="0" i="0" u="none" strike="noStrike" cap="none">
                <a:solidFill>
                  <a:schemeClr val="dk2"/>
                </a:solidFill>
                <a:latin typeface="Franklin Gothic"/>
                <a:ea typeface="Franklin Gothic"/>
                <a:cs typeface="Franklin Gothic"/>
                <a:sym typeface="Franklin Gothic"/>
              </a:endParaRPr>
            </a:p>
          </p:txBody>
        </p:sp>
      </p:grpSp>
      <p:sp>
        <p:nvSpPr>
          <p:cNvPr id="290" name="Google Shape;290;p23"/>
          <p:cNvSpPr/>
          <p:nvPr/>
        </p:nvSpPr>
        <p:spPr>
          <a:xfrm>
            <a:off x="397875" y="972250"/>
            <a:ext cx="3159900" cy="365700"/>
          </a:xfrm>
          <a:prstGeom prst="roundRect">
            <a:avLst>
              <a:gd name="adj" fmla="val 16667"/>
            </a:avLst>
          </a:prstGeom>
          <a:solidFill>
            <a:schemeClr val="dk1"/>
          </a:solidFill>
          <a:ln w="25400" cap="flat" cmpd="sng">
            <a:solidFill>
              <a:srgbClr val="BABA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Franklin Gothic"/>
              <a:ea typeface="Franklin Gothic"/>
              <a:cs typeface="Franklin Gothic"/>
              <a:sym typeface="Franklin Gothic"/>
            </a:endParaRPr>
          </a:p>
        </p:txBody>
      </p:sp>
      <p:sp>
        <p:nvSpPr>
          <p:cNvPr id="291" name="Google Shape;291;p23"/>
          <p:cNvSpPr/>
          <p:nvPr/>
        </p:nvSpPr>
        <p:spPr>
          <a:xfrm>
            <a:off x="5092850" y="1927900"/>
            <a:ext cx="3217800" cy="618600"/>
          </a:xfrm>
          <a:prstGeom prst="roundRect">
            <a:avLst>
              <a:gd name="adj" fmla="val 16667"/>
            </a:avLst>
          </a:prstGeom>
          <a:solidFill>
            <a:schemeClr val="dk1"/>
          </a:solidFill>
          <a:ln w="25400" cap="flat" cmpd="sng">
            <a:solidFill>
              <a:srgbClr val="BABA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2" name="Google Shape;292;p23"/>
          <p:cNvSpPr/>
          <p:nvPr/>
        </p:nvSpPr>
        <p:spPr>
          <a:xfrm>
            <a:off x="451450" y="2571750"/>
            <a:ext cx="2789400" cy="562200"/>
          </a:xfrm>
          <a:prstGeom prst="roundRect">
            <a:avLst>
              <a:gd name="adj" fmla="val 16667"/>
            </a:avLst>
          </a:prstGeom>
          <a:solidFill>
            <a:schemeClr val="dk1"/>
          </a:solidFill>
          <a:ln w="25400" cap="flat" cmpd="sng">
            <a:solidFill>
              <a:srgbClr val="BABA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rgbClr val="000000"/>
                </a:solidFill>
                <a:latin typeface="Oswald"/>
                <a:ea typeface="Oswald"/>
                <a:cs typeface="Oswald"/>
                <a:sym typeface="Oswald"/>
              </a:rPr>
              <a:t>Make coding education inclusive and welcoming for all</a:t>
            </a:r>
            <a:endParaRPr sz="1300" b="0" i="0" u="none" strike="noStrike" cap="none">
              <a:solidFill>
                <a:srgbClr val="000000"/>
              </a:solidFill>
              <a:latin typeface="Oswald"/>
              <a:ea typeface="Oswald"/>
              <a:cs typeface="Oswald"/>
              <a:sym typeface="Oswald"/>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93" name="Google Shape;293;p23"/>
          <p:cNvSpPr/>
          <p:nvPr/>
        </p:nvSpPr>
        <p:spPr>
          <a:xfrm>
            <a:off x="4953975" y="3533625"/>
            <a:ext cx="2963700" cy="562200"/>
          </a:xfrm>
          <a:prstGeom prst="roundRect">
            <a:avLst>
              <a:gd name="adj" fmla="val 16667"/>
            </a:avLst>
          </a:prstGeom>
          <a:solidFill>
            <a:schemeClr val="dk1"/>
          </a:solidFill>
          <a:ln w="25400" cap="flat" cmpd="sng">
            <a:solidFill>
              <a:srgbClr val="BABA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4" name="Google Shape;294;p23"/>
          <p:cNvSpPr txBox="1"/>
          <p:nvPr/>
        </p:nvSpPr>
        <p:spPr>
          <a:xfrm>
            <a:off x="451400" y="972249"/>
            <a:ext cx="3217800" cy="507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rgbClr val="000000"/>
                </a:solidFill>
                <a:latin typeface="Oswald"/>
                <a:ea typeface="Oswald"/>
                <a:cs typeface="Oswald"/>
                <a:sym typeface="Oswald"/>
              </a:rPr>
              <a:t>Creating app to aid coding beginners' challenges</a:t>
            </a:r>
            <a:endParaRPr sz="1500" b="0" i="0" u="none" strike="noStrike" cap="none">
              <a:solidFill>
                <a:srgbClr val="000000"/>
              </a:solidFill>
              <a:latin typeface="Oswald"/>
              <a:ea typeface="Oswald"/>
              <a:cs typeface="Oswald"/>
              <a:sym typeface="Oswald"/>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23"/>
          <p:cNvSpPr txBox="1"/>
          <p:nvPr/>
        </p:nvSpPr>
        <p:spPr>
          <a:xfrm>
            <a:off x="451400" y="2586945"/>
            <a:ext cx="27894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23"/>
          <p:cNvSpPr txBox="1"/>
          <p:nvPr/>
        </p:nvSpPr>
        <p:spPr>
          <a:xfrm>
            <a:off x="5145075" y="1990888"/>
            <a:ext cx="3159900" cy="492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rgbClr val="000000"/>
                </a:solidFill>
                <a:latin typeface="Oswald"/>
                <a:ea typeface="Oswald"/>
                <a:cs typeface="Oswald"/>
                <a:sym typeface="Oswald"/>
              </a:rPr>
              <a:t>We aim to make coding education accessible and friendly for all.</a:t>
            </a:r>
            <a:endParaRPr sz="1500" b="0" i="0" u="none" strike="noStrike" cap="none">
              <a:solidFill>
                <a:srgbClr val="000000"/>
              </a:solidFill>
              <a:latin typeface="Oswald"/>
              <a:ea typeface="Oswald"/>
              <a:cs typeface="Oswald"/>
              <a:sym typeface="Oswald"/>
            </a:endParaRPr>
          </a:p>
        </p:txBody>
      </p:sp>
      <p:sp>
        <p:nvSpPr>
          <p:cNvPr id="297" name="Google Shape;297;p23"/>
          <p:cNvSpPr txBox="1"/>
          <p:nvPr/>
        </p:nvSpPr>
        <p:spPr>
          <a:xfrm>
            <a:off x="5092850" y="3397950"/>
            <a:ext cx="2789400" cy="892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374151"/>
              </a:solidFill>
              <a:latin typeface="Libre Baskerville"/>
              <a:ea typeface="Libre Baskerville"/>
              <a:cs typeface="Libre Baskerville"/>
              <a:sym typeface="Libre Baskerville"/>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rgbClr val="000000"/>
                </a:solidFill>
                <a:latin typeface="Oswald"/>
                <a:ea typeface="Oswald"/>
                <a:cs typeface="Oswald"/>
                <a:sym typeface="Oswald"/>
              </a:rPr>
              <a:t>Empower beginners on a guided coding journey.</a:t>
            </a:r>
            <a:endParaRPr sz="1300" b="0" i="0" u="none" strike="noStrike" cap="none">
              <a:solidFill>
                <a:srgbClr val="000000"/>
              </a:solidFill>
              <a:latin typeface="Oswald"/>
              <a:ea typeface="Oswald"/>
              <a:cs typeface="Oswald"/>
              <a:sym typeface="Oswald"/>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374151"/>
              </a:solidFill>
              <a:latin typeface="Libre Baskerville"/>
              <a:ea typeface="Libre Baskerville"/>
              <a:cs typeface="Libre Baskerville"/>
              <a:sym typeface="Libre Baskerville"/>
            </a:endParaRPr>
          </a:p>
        </p:txBody>
      </p:sp>
      <p:sp>
        <p:nvSpPr>
          <p:cNvPr id="298" name="Google Shape;298;p23"/>
          <p:cNvSpPr/>
          <p:nvPr/>
        </p:nvSpPr>
        <p:spPr>
          <a:xfrm>
            <a:off x="451400" y="4276025"/>
            <a:ext cx="2963700" cy="507900"/>
          </a:xfrm>
          <a:prstGeom prst="roundRect">
            <a:avLst>
              <a:gd name="adj" fmla="val 16667"/>
            </a:avLst>
          </a:prstGeom>
          <a:solidFill>
            <a:schemeClr val="dk1"/>
          </a:solidFill>
          <a:ln w="25400" cap="flat" cmpd="sng">
            <a:solidFill>
              <a:srgbClr val="BABA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9" name="Google Shape;299;p23"/>
          <p:cNvSpPr txBox="1"/>
          <p:nvPr/>
        </p:nvSpPr>
        <p:spPr>
          <a:xfrm>
            <a:off x="578350" y="4143725"/>
            <a:ext cx="2535600" cy="852600"/>
          </a:xfrm>
          <a:prstGeom prst="rect">
            <a:avLst/>
          </a:prstGeom>
          <a:noFill/>
          <a:ln>
            <a:noFill/>
          </a:ln>
        </p:spPr>
        <p:txBody>
          <a:bodyPr spcFirstLastPara="1" wrap="square" lIns="91425" tIns="45700" rIns="91425" bIns="45700" anchor="t" anchorCtr="0">
            <a:spAutoFit/>
          </a:bodyPr>
          <a:lstStyle/>
          <a:p>
            <a:pPr marL="0" marR="0" lvl="0" indent="0" algn="l" rtl="0">
              <a:lnSpc>
                <a:spcPct val="95000"/>
              </a:lnSpc>
              <a:spcBef>
                <a:spcPts val="0"/>
              </a:spcBef>
              <a:spcAft>
                <a:spcPts val="0"/>
              </a:spcAft>
              <a:buClr>
                <a:srgbClr val="000000"/>
              </a:buClr>
              <a:buSzPts val="1200"/>
              <a:buFont typeface="Arial"/>
              <a:buNone/>
            </a:pPr>
            <a:endParaRPr sz="1200" b="0" i="0" u="none" strike="noStrike" cap="none">
              <a:solidFill>
                <a:srgbClr val="374151"/>
              </a:solidFill>
              <a:latin typeface="Libre Baskerville"/>
              <a:ea typeface="Libre Baskerville"/>
              <a:cs typeface="Libre Baskerville"/>
              <a:sym typeface="Libre Baskerville"/>
            </a:endParaRPr>
          </a:p>
          <a:p>
            <a:pPr marL="0" marR="0" lvl="0" indent="0" algn="l" rtl="0">
              <a:lnSpc>
                <a:spcPct val="95000"/>
              </a:lnSpc>
              <a:spcBef>
                <a:spcPts val="0"/>
              </a:spcBef>
              <a:spcAft>
                <a:spcPts val="0"/>
              </a:spcAft>
              <a:buClr>
                <a:srgbClr val="000000"/>
              </a:buClr>
              <a:buSzPts val="1400"/>
              <a:buFont typeface="Arial"/>
              <a:buNone/>
            </a:pPr>
            <a:r>
              <a:rPr lang="en" sz="1400" b="0" i="0" u="none" strike="noStrike" cap="none">
                <a:solidFill>
                  <a:srgbClr val="000000"/>
                </a:solidFill>
                <a:latin typeface="Oswald"/>
                <a:ea typeface="Oswald"/>
                <a:cs typeface="Oswald"/>
                <a:sym typeface="Oswald"/>
              </a:rPr>
              <a:t>App fosters coding confidence in a supportive environment.</a:t>
            </a:r>
            <a:endParaRPr sz="1400" b="0" i="0" u="none" strike="noStrike" cap="none">
              <a:solidFill>
                <a:srgbClr val="000000"/>
              </a:solidFill>
              <a:latin typeface="Oswald"/>
              <a:ea typeface="Oswald"/>
              <a:cs typeface="Oswald"/>
              <a:sym typeface="Oswald"/>
            </a:endParaRPr>
          </a:p>
          <a:p>
            <a:pPr marL="0" marR="0" lvl="0" indent="0" algn="l" rtl="0">
              <a:lnSpc>
                <a:spcPct val="95000"/>
              </a:lnSpc>
              <a:spcBef>
                <a:spcPts val="0"/>
              </a:spcBef>
              <a:spcAft>
                <a:spcPts val="0"/>
              </a:spcAft>
              <a:buClr>
                <a:srgbClr val="000000"/>
              </a:buClr>
              <a:buSzPts val="1200"/>
              <a:buFont typeface="Arial"/>
              <a:buNone/>
            </a:pPr>
            <a:endParaRPr sz="1200" b="0" i="0" u="none" strike="noStrike" cap="none">
              <a:solidFill>
                <a:srgbClr val="374151"/>
              </a:solidFill>
              <a:latin typeface="Libre Baskerville"/>
              <a:ea typeface="Libre Baskerville"/>
              <a:cs typeface="Libre Baskerville"/>
              <a:sym typeface="Libre Baskervill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4"/>
                                        </p:tgtEl>
                                        <p:attrNameLst>
                                          <p:attrName>style.visibility</p:attrName>
                                        </p:attrNameLst>
                                      </p:cBhvr>
                                      <p:to>
                                        <p:strVal val="visible"/>
                                      </p:to>
                                    </p:set>
                                    <p:animEffect transition="in" filter="fade">
                                      <p:cBhvr>
                                        <p:cTn id="7" dur="1000"/>
                                        <p:tgtEl>
                                          <p:spTgt spid="27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94"/>
                                        </p:tgtEl>
                                        <p:attrNameLst>
                                          <p:attrName>style.visibility</p:attrName>
                                        </p:attrNameLst>
                                      </p:cBhvr>
                                      <p:to>
                                        <p:strVal val="visible"/>
                                      </p:to>
                                    </p:set>
                                    <p:anim calcmode="lin" valueType="num">
                                      <p:cBhvr additive="base">
                                        <p:cTn id="12" dur="1000"/>
                                        <p:tgtEl>
                                          <p:spTgt spid="294"/>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296"/>
                                        </p:tgtEl>
                                        <p:attrNameLst>
                                          <p:attrName>style.visibility</p:attrName>
                                        </p:attrNameLst>
                                      </p:cBhvr>
                                      <p:to>
                                        <p:strVal val="visible"/>
                                      </p:to>
                                    </p:set>
                                    <p:anim calcmode="lin" valueType="num">
                                      <p:cBhvr additive="base">
                                        <p:cTn id="17" dur="1000"/>
                                        <p:tgtEl>
                                          <p:spTgt spid="296"/>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92"/>
                                        </p:tgtEl>
                                        <p:attrNameLst>
                                          <p:attrName>style.visibility</p:attrName>
                                        </p:attrNameLst>
                                      </p:cBhvr>
                                      <p:to>
                                        <p:strVal val="visible"/>
                                      </p:to>
                                    </p:set>
                                    <p:anim calcmode="lin" valueType="num">
                                      <p:cBhvr additive="base">
                                        <p:cTn id="22" dur="1000"/>
                                        <p:tgtEl>
                                          <p:spTgt spid="292"/>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297"/>
                                        </p:tgtEl>
                                        <p:attrNameLst>
                                          <p:attrName>style.visibility</p:attrName>
                                        </p:attrNameLst>
                                      </p:cBhvr>
                                      <p:to>
                                        <p:strVal val="visible"/>
                                      </p:to>
                                    </p:set>
                                    <p:anim calcmode="lin" valueType="num">
                                      <p:cBhvr additive="base">
                                        <p:cTn id="27" dur="1000"/>
                                        <p:tgtEl>
                                          <p:spTgt spid="297"/>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299"/>
                                        </p:tgtEl>
                                        <p:attrNameLst>
                                          <p:attrName>style.visibility</p:attrName>
                                        </p:attrNameLst>
                                      </p:cBhvr>
                                      <p:to>
                                        <p:strVal val="visible"/>
                                      </p:to>
                                    </p:set>
                                    <p:anim calcmode="lin" valueType="num">
                                      <p:cBhvr additive="base">
                                        <p:cTn id="32" dur="1000"/>
                                        <p:tgtEl>
                                          <p:spTgt spid="29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977" y="220568"/>
            <a:ext cx="7505700" cy="954600"/>
          </a:xfrm>
        </p:spPr>
        <p:txBody>
          <a:bodyPr>
            <a:normAutofit/>
          </a:bodyPr>
          <a:lstStyle/>
          <a:p>
            <a:r>
              <a:rPr lang="en-US" sz="2800" b="1" u="sng" dirty="0" smtClean="0">
                <a:solidFill>
                  <a:schemeClr val="tx2">
                    <a:lumMod val="10000"/>
                  </a:schemeClr>
                </a:solidFill>
                <a:latin typeface="Baskerville Old Face" pitchFamily="18" charset="0"/>
              </a:rPr>
              <a:t>SUCCESS &amp; COMPLETION OF SOLUTION</a:t>
            </a:r>
            <a:endParaRPr lang="en-US" sz="2800" b="1" u="sng" dirty="0">
              <a:solidFill>
                <a:schemeClr val="tx2">
                  <a:lumMod val="10000"/>
                </a:schemeClr>
              </a:solidFill>
              <a:latin typeface="Baskerville Old Face" pitchFamily="18" charset="0"/>
            </a:endParaRPr>
          </a:p>
        </p:txBody>
      </p:sp>
      <p:sp>
        <p:nvSpPr>
          <p:cNvPr id="3" name="Text Placeholder 2"/>
          <p:cNvSpPr>
            <a:spLocks noGrp="1"/>
          </p:cNvSpPr>
          <p:nvPr>
            <p:ph type="body" idx="1"/>
          </p:nvPr>
        </p:nvSpPr>
        <p:spPr>
          <a:xfrm>
            <a:off x="138896" y="1134320"/>
            <a:ext cx="7292051" cy="2887717"/>
          </a:xfrm>
        </p:spPr>
        <p:txBody>
          <a:bodyPr>
            <a:noAutofit/>
          </a:bodyPr>
          <a:lstStyle/>
          <a:p>
            <a:r>
              <a:rPr lang="en-US" sz="2000" dirty="0" smtClean="0">
                <a:latin typeface="Arial Rounded MT Bold" pitchFamily="34" charset="0"/>
              </a:rPr>
              <a:t>THIS APP WIL TACKLE THE SDG 4 (QUALITY EDUCATION ) BY </a:t>
            </a:r>
            <a:r>
              <a:rPr lang="en-US" sz="2000" dirty="0" smtClean="0"/>
              <a:t>: </a:t>
            </a:r>
            <a:r>
              <a:rPr lang="en-US" sz="2000" dirty="0" smtClean="0">
                <a:latin typeface="Agency FB" pitchFamily="34" charset="0"/>
                <a:ea typeface="Arial Unicode MS" pitchFamily="34" charset="-128"/>
                <a:cs typeface="Arial Unicode MS" pitchFamily="34" charset="-128"/>
              </a:rPr>
              <a:t>DETAILED NOTES , SEQUENCIALISED VIDEO FOR LEARNING FROM SCRATCH, BASIC TO ADVANCED LEVEL UNDERSTANDING .</a:t>
            </a:r>
          </a:p>
          <a:p>
            <a:r>
              <a:rPr lang="en-US" sz="2000" dirty="0"/>
              <a:t> </a:t>
            </a:r>
            <a:r>
              <a:rPr lang="en-US" sz="2000" dirty="0" smtClean="0">
                <a:latin typeface="Arial Rounded MT Bold" pitchFamily="34" charset="0"/>
              </a:rPr>
              <a:t>IT WILL CONSIST OF AI TOOLS LIKE </a:t>
            </a:r>
            <a:r>
              <a:rPr lang="en-US" sz="2000" dirty="0" smtClean="0">
                <a:latin typeface="Agency FB" pitchFamily="34" charset="0"/>
              </a:rPr>
              <a:t>: CHATGPT , BARD AI ( GOOGLE ) AND BLACKBOX AI AND   IT WLL MAKE HUGE DIFFERENCE AND PROGRESS IN THE WORLD</a:t>
            </a:r>
            <a:r>
              <a:rPr lang="en-US" sz="2000" dirty="0" smtClean="0"/>
              <a:t>.</a:t>
            </a:r>
          </a:p>
          <a:p>
            <a:r>
              <a:rPr lang="en-US" sz="2000" dirty="0" smtClean="0">
                <a:latin typeface="Arial Rounded MT Bold" pitchFamily="34" charset="0"/>
              </a:rPr>
              <a:t>STORAGE : </a:t>
            </a:r>
            <a:r>
              <a:rPr lang="en-US" sz="2000" dirty="0" smtClean="0">
                <a:latin typeface="Agency FB" pitchFamily="34" charset="0"/>
              </a:rPr>
              <a:t>STORING DATA IN CLOUD STORAGE</a:t>
            </a:r>
            <a:r>
              <a:rPr lang="en-US" sz="2000" dirty="0" smtClean="0"/>
              <a:t>.</a:t>
            </a:r>
          </a:p>
        </p:txBody>
      </p:sp>
      <p:pic>
        <p:nvPicPr>
          <p:cNvPr id="4" name="Google Shape;171;p16"/>
          <p:cNvPicPr preferRelativeResize="0"/>
          <p:nvPr/>
        </p:nvPicPr>
        <p:blipFill rotWithShape="1">
          <a:blip r:embed="rId2">
            <a:alphaModFix/>
          </a:blip>
          <a:srcRect/>
          <a:stretch/>
        </p:blipFill>
        <p:spPr>
          <a:xfrm>
            <a:off x="7361499" y="983848"/>
            <a:ext cx="1597097" cy="3044142"/>
          </a:xfrm>
          <a:prstGeom prst="rect">
            <a:avLst/>
          </a:prstGeom>
          <a:noFill/>
          <a:ln>
            <a:noFill/>
          </a:ln>
        </p:spPr>
      </p:pic>
    </p:spTree>
    <p:extLst>
      <p:ext uri="{BB962C8B-B14F-4D97-AF65-F5344CB8AC3E}">
        <p14:creationId xmlns:p14="http://schemas.microsoft.com/office/powerpoint/2010/main" val="3348492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1413" y="81023"/>
            <a:ext cx="5741043" cy="461665"/>
          </a:xfrm>
          <a:prstGeom prst="rect">
            <a:avLst/>
          </a:prstGeom>
          <a:noFill/>
        </p:spPr>
        <p:txBody>
          <a:bodyPr wrap="square" rtlCol="0">
            <a:spAutoFit/>
          </a:bodyPr>
          <a:lstStyle/>
          <a:p>
            <a:r>
              <a:rPr lang="en-US" sz="2400" u="sng" dirty="0" smtClean="0">
                <a:latin typeface="Baskerville Old Face" pitchFamily="18" charset="0"/>
              </a:rPr>
              <a:t>GOOGLE TECHNOLOGIES </a:t>
            </a:r>
            <a:endParaRPr lang="en-US" sz="2400" u="sng" dirty="0">
              <a:latin typeface="Baskerville Old Face"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920" y="790094"/>
            <a:ext cx="1343132" cy="96503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919" y="1817950"/>
            <a:ext cx="1342981" cy="90722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919" y="2878026"/>
            <a:ext cx="1342981" cy="788592"/>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919" y="4025366"/>
            <a:ext cx="1343133" cy="965038"/>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81050" y="790094"/>
            <a:ext cx="1176547" cy="965038"/>
          </a:xfrm>
          <a:prstGeom prst="rect">
            <a:avLst/>
          </a:prstGeom>
        </p:spPr>
      </p:pic>
      <p:pic>
        <p:nvPicPr>
          <p:cNvPr id="8" name="Picture 7"/>
          <p:cNvPicPr>
            <a:picLocks noChangeAspect="1"/>
          </p:cNvPicPr>
          <p:nvPr/>
        </p:nvPicPr>
        <p:blipFill rotWithShape="1">
          <a:blip r:embed="rId7">
            <a:extLst>
              <a:ext uri="{28A0092B-C50C-407E-A947-70E740481C1C}">
                <a14:useLocalDpi xmlns:a14="http://schemas.microsoft.com/office/drawing/2010/main" val="0"/>
              </a:ext>
            </a:extLst>
          </a:blip>
          <a:srcRect l="28689" t="11825" r="28147" b="11561"/>
          <a:stretch/>
        </p:blipFill>
        <p:spPr>
          <a:xfrm>
            <a:off x="2526319" y="1845555"/>
            <a:ext cx="1131278" cy="879619"/>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26320" y="2878027"/>
            <a:ext cx="1131277" cy="788592"/>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26320" y="4025366"/>
            <a:ext cx="1131277" cy="965038"/>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97225" y="790094"/>
            <a:ext cx="1562900" cy="908781"/>
          </a:xfrm>
          <a:prstGeom prst="rect">
            <a:avLst/>
          </a:prstGeom>
        </p:spPr>
      </p:pic>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67193" y="1817950"/>
            <a:ext cx="1392932" cy="854680"/>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667193" y="2878026"/>
            <a:ext cx="1392932" cy="788593"/>
          </a:xfrm>
          <a:prstGeom prst="rect">
            <a:avLst/>
          </a:prstGeom>
        </p:spPr>
      </p:pic>
      <p:pic>
        <p:nvPicPr>
          <p:cNvPr id="14" name="Picture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667193" y="4025367"/>
            <a:ext cx="1392932" cy="96503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49924" y="870276"/>
            <a:ext cx="1245056" cy="738605"/>
          </a:xfrm>
          <a:prstGeom prst="rect">
            <a:avLst/>
          </a:prstGeom>
        </p:spPr>
      </p:pic>
      <p:pic>
        <p:nvPicPr>
          <p:cNvPr id="16" name="Picture 1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349924" y="1956122"/>
            <a:ext cx="1245055" cy="1424725"/>
          </a:xfrm>
          <a:prstGeom prst="rect">
            <a:avLst/>
          </a:prstGeom>
        </p:spPr>
      </p:pic>
    </p:spTree>
    <p:extLst>
      <p:ext uri="{BB962C8B-B14F-4D97-AF65-F5344CB8AC3E}">
        <p14:creationId xmlns:p14="http://schemas.microsoft.com/office/powerpoint/2010/main" val="36030701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24"/>
          <p:cNvSpPr txBox="1">
            <a:spLocks noGrp="1"/>
          </p:cNvSpPr>
          <p:nvPr>
            <p:ph type="title"/>
          </p:nvPr>
        </p:nvSpPr>
        <p:spPr>
          <a:xfrm>
            <a:off x="639650" y="354950"/>
            <a:ext cx="7105500" cy="713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sz="2460" b="1" u="sng">
                <a:solidFill>
                  <a:srgbClr val="000000"/>
                </a:solidFill>
                <a:latin typeface="Times New Roman"/>
                <a:ea typeface="Times New Roman"/>
                <a:cs typeface="Times New Roman"/>
                <a:sym typeface="Times New Roman"/>
              </a:rPr>
              <a:t>Feedback point and our improvement on that : </a:t>
            </a:r>
            <a:endParaRPr sz="2190" b="1" u="sng">
              <a:solidFill>
                <a:srgbClr val="000000"/>
              </a:solidFill>
              <a:latin typeface="Times New Roman"/>
              <a:ea typeface="Times New Roman"/>
              <a:cs typeface="Times New Roman"/>
              <a:sym typeface="Times New Roman"/>
            </a:endParaRPr>
          </a:p>
        </p:txBody>
      </p:sp>
      <p:pic>
        <p:nvPicPr>
          <p:cNvPr id="305" name="Google Shape;305;p24"/>
          <p:cNvPicPr preferRelativeResize="0"/>
          <p:nvPr/>
        </p:nvPicPr>
        <p:blipFill rotWithShape="1">
          <a:blip r:embed="rId3">
            <a:alphaModFix/>
          </a:blip>
          <a:srcRect/>
          <a:stretch/>
        </p:blipFill>
        <p:spPr>
          <a:xfrm>
            <a:off x="2162762" y="1533201"/>
            <a:ext cx="4738726" cy="2549199"/>
          </a:xfrm>
          <a:prstGeom prst="rect">
            <a:avLst/>
          </a:prstGeom>
          <a:noFill/>
          <a:ln>
            <a:noFill/>
          </a:ln>
        </p:spPr>
      </p:pic>
      <p:sp>
        <p:nvSpPr>
          <p:cNvPr id="306" name="Google Shape;306;p24"/>
          <p:cNvSpPr/>
          <p:nvPr/>
        </p:nvSpPr>
        <p:spPr>
          <a:xfrm>
            <a:off x="289025" y="1704525"/>
            <a:ext cx="1794000" cy="2549100"/>
          </a:xfrm>
          <a:prstGeom prst="roundRect">
            <a:avLst>
              <a:gd name="adj" fmla="val 16667"/>
            </a:avLst>
          </a:prstGeom>
          <a:solidFill>
            <a:srgbClr val="674EA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 sz="1200" b="1" i="0" u="none" strike="noStrike" cap="none">
                <a:solidFill>
                  <a:schemeClr val="dk1"/>
                </a:solidFill>
                <a:latin typeface="Calibri"/>
                <a:ea typeface="Calibri"/>
                <a:cs typeface="Calibri"/>
                <a:sym typeface="Calibri"/>
              </a:rPr>
              <a:t>The knowledge vault</a:t>
            </a:r>
            <a:endParaRPr sz="1200" b="1"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 sz="1200" b="1" i="0" u="none" strike="noStrike" cap="none">
                <a:solidFill>
                  <a:schemeClr val="dk1"/>
                </a:solidFill>
                <a:latin typeface="Calibri"/>
                <a:ea typeface="Calibri"/>
                <a:cs typeface="Calibri"/>
                <a:sym typeface="Calibri"/>
              </a:rPr>
              <a:t>The knowledge vault</a:t>
            </a:r>
            <a:endParaRPr sz="1200" b="1"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 sz="1200" b="1" i="0" u="none" strike="noStrike" cap="none">
                <a:solidFill>
                  <a:schemeClr val="dk1"/>
                </a:solidFill>
                <a:latin typeface="Calibri"/>
                <a:ea typeface="Calibri"/>
                <a:cs typeface="Calibri"/>
                <a:sym typeface="Calibri"/>
              </a:rPr>
              <a:t>The knowledge vault</a:t>
            </a:r>
            <a:endParaRPr sz="1200" b="1"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 sz="1200" b="1" i="0" u="none" strike="noStrike" cap="none">
                <a:solidFill>
                  <a:schemeClr val="dk1"/>
                </a:solidFill>
                <a:latin typeface="Calibri"/>
                <a:ea typeface="Calibri"/>
                <a:cs typeface="Calibri"/>
                <a:sym typeface="Calibri"/>
              </a:rPr>
              <a:t>The knowledge vault</a:t>
            </a:r>
            <a:endParaRPr sz="1200" b="1" i="0" u="none" strike="noStrike" cap="none">
              <a:solidFill>
                <a:schemeClr val="dk1"/>
              </a:solidFill>
              <a:latin typeface="Calibri"/>
              <a:ea typeface="Calibri"/>
              <a:cs typeface="Calibri"/>
              <a:sym typeface="Calibri"/>
            </a:endParaRPr>
          </a:p>
        </p:txBody>
      </p:sp>
      <p:sp>
        <p:nvSpPr>
          <p:cNvPr id="307" name="Google Shape;307;p24"/>
          <p:cNvSpPr/>
          <p:nvPr/>
        </p:nvSpPr>
        <p:spPr>
          <a:xfrm>
            <a:off x="6981225" y="1654750"/>
            <a:ext cx="1794000" cy="2549100"/>
          </a:xfrm>
          <a:prstGeom prst="roundRect">
            <a:avLst>
              <a:gd name="adj" fmla="val 16667"/>
            </a:avLst>
          </a:prstGeom>
          <a:solidFill>
            <a:srgbClr val="674EA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marR="0" lvl="0" indent="-323850" algn="l" rtl="0">
              <a:lnSpc>
                <a:spcPct val="100000"/>
              </a:lnSpc>
              <a:spcBef>
                <a:spcPts val="0"/>
              </a:spcBef>
              <a:spcAft>
                <a:spcPts val="0"/>
              </a:spcAft>
              <a:buClr>
                <a:srgbClr val="FFFFFF"/>
              </a:buClr>
              <a:buSzPts val="1500"/>
              <a:buFont typeface="Calibri"/>
              <a:buChar char="❖"/>
            </a:pPr>
            <a:r>
              <a:rPr lang="en" sz="1500" b="0" i="0" u="none" strike="noStrike" cap="none">
                <a:solidFill>
                  <a:srgbClr val="FFFFFF"/>
                </a:solidFill>
                <a:latin typeface="Calibri"/>
                <a:ea typeface="Calibri"/>
                <a:cs typeface="Calibri"/>
                <a:sym typeface="Calibri"/>
              </a:rPr>
              <a:t>Confusion?</a:t>
            </a:r>
            <a:endParaRPr sz="1500" b="0" i="0" u="none" strike="noStrike" cap="none">
              <a:solidFill>
                <a:srgbClr val="FFFFFF"/>
              </a:solidFill>
              <a:latin typeface="Calibri"/>
              <a:ea typeface="Calibri"/>
              <a:cs typeface="Calibri"/>
              <a:sym typeface="Calibri"/>
            </a:endParaRPr>
          </a:p>
          <a:p>
            <a:pPr marL="457200" marR="0" lvl="0" indent="-323850" algn="l" rtl="0">
              <a:lnSpc>
                <a:spcPct val="100000"/>
              </a:lnSpc>
              <a:spcBef>
                <a:spcPts val="0"/>
              </a:spcBef>
              <a:spcAft>
                <a:spcPts val="0"/>
              </a:spcAft>
              <a:buClr>
                <a:srgbClr val="FFFFFF"/>
              </a:buClr>
              <a:buSzPts val="1500"/>
              <a:buFont typeface="Calibri"/>
              <a:buChar char="❖"/>
            </a:pPr>
            <a:r>
              <a:rPr lang="en" sz="1500" b="0" i="0" u="none" strike="noStrike" cap="none">
                <a:solidFill>
                  <a:srgbClr val="FFFFFF"/>
                </a:solidFill>
                <a:latin typeface="Calibri"/>
                <a:ea typeface="Calibri"/>
                <a:cs typeface="Calibri"/>
                <a:sym typeface="Calibri"/>
              </a:rPr>
              <a:t>Where to start ?</a:t>
            </a:r>
            <a:endParaRPr sz="1500" b="0" i="0" u="none" strike="noStrike" cap="none">
              <a:solidFill>
                <a:srgbClr val="FFFFFF"/>
              </a:solidFill>
              <a:latin typeface="Calibri"/>
              <a:ea typeface="Calibri"/>
              <a:cs typeface="Calibri"/>
              <a:sym typeface="Calibri"/>
            </a:endParaRPr>
          </a:p>
          <a:p>
            <a:pPr marL="457200" marR="0" lvl="0" indent="-323850" algn="l" rtl="0">
              <a:lnSpc>
                <a:spcPct val="100000"/>
              </a:lnSpc>
              <a:spcBef>
                <a:spcPts val="0"/>
              </a:spcBef>
              <a:spcAft>
                <a:spcPts val="0"/>
              </a:spcAft>
              <a:buClr>
                <a:srgbClr val="FFFFFF"/>
              </a:buClr>
              <a:buSzPts val="1500"/>
              <a:buFont typeface="Calibri"/>
              <a:buChar char="❖"/>
            </a:pPr>
            <a:r>
              <a:rPr lang="en" sz="1500" b="0" i="0" u="none" strike="noStrike" cap="none">
                <a:solidFill>
                  <a:srgbClr val="FFFFFF"/>
                </a:solidFill>
                <a:latin typeface="Calibri"/>
                <a:ea typeface="Calibri"/>
                <a:cs typeface="Calibri"/>
                <a:sym typeface="Calibri"/>
              </a:rPr>
              <a:t>Tired of paid courses?</a:t>
            </a:r>
            <a:endParaRPr sz="1500" b="0" i="0" u="none" strike="noStrike" cap="none">
              <a:solidFill>
                <a:srgbClr val="FFFFFF"/>
              </a:solidFill>
              <a:latin typeface="Calibri"/>
              <a:ea typeface="Calibri"/>
              <a:cs typeface="Calibri"/>
              <a:sym typeface="Calibri"/>
            </a:endParaRPr>
          </a:p>
          <a:p>
            <a:pPr marL="457200" marR="0" lvl="0" indent="-323850" algn="l" rtl="0">
              <a:lnSpc>
                <a:spcPct val="100000"/>
              </a:lnSpc>
              <a:spcBef>
                <a:spcPts val="0"/>
              </a:spcBef>
              <a:spcAft>
                <a:spcPts val="0"/>
              </a:spcAft>
              <a:buClr>
                <a:srgbClr val="FFFFFF"/>
              </a:buClr>
              <a:buSzPts val="1500"/>
              <a:buFont typeface="Calibri"/>
              <a:buChar char="❖"/>
            </a:pPr>
            <a:r>
              <a:rPr lang="en" sz="1500" b="0" i="0" u="none" strike="noStrike" cap="none">
                <a:solidFill>
                  <a:srgbClr val="FFFFFF"/>
                </a:solidFill>
                <a:latin typeface="Calibri"/>
                <a:ea typeface="Calibri"/>
                <a:cs typeface="Calibri"/>
                <a:sym typeface="Calibri"/>
              </a:rPr>
              <a:t> AI Tools ?</a:t>
            </a:r>
            <a:endParaRPr sz="1500" b="0" i="0" u="none" strike="noStrike" cap="none">
              <a:solidFill>
                <a:srgbClr val="FFFFFF"/>
              </a:solidFill>
              <a:latin typeface="Calibri"/>
              <a:ea typeface="Calibri"/>
              <a:cs typeface="Calibri"/>
              <a:sym typeface="Calibri"/>
            </a:endParaRPr>
          </a:p>
          <a:p>
            <a:pPr marL="457200" marR="0" lvl="0" indent="-323850" algn="l" rtl="0">
              <a:lnSpc>
                <a:spcPct val="100000"/>
              </a:lnSpc>
              <a:spcBef>
                <a:spcPts val="0"/>
              </a:spcBef>
              <a:spcAft>
                <a:spcPts val="0"/>
              </a:spcAft>
              <a:buClr>
                <a:srgbClr val="FFFFFF"/>
              </a:buClr>
              <a:buSzPts val="1500"/>
              <a:buFont typeface="Calibri"/>
              <a:buChar char="❖"/>
            </a:pPr>
            <a:r>
              <a:rPr lang="en" sz="1500" b="0" i="0" u="none" strike="noStrike" cap="none">
                <a:solidFill>
                  <a:srgbClr val="FFFFFF"/>
                </a:solidFill>
                <a:latin typeface="Calibri"/>
                <a:ea typeface="Calibri"/>
                <a:cs typeface="Calibri"/>
                <a:sym typeface="Calibri"/>
              </a:rPr>
              <a:t>Notes ?</a:t>
            </a:r>
            <a:endParaRPr sz="1500" b="0" i="0" u="none" strike="noStrike" cap="none">
              <a:solidFill>
                <a:srgbClr val="FFFFFF"/>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
                                        </p:tgtEl>
                                        <p:attrNameLst>
                                          <p:attrName>style.visibility</p:attrName>
                                        </p:attrNameLst>
                                      </p:cBhvr>
                                      <p:to>
                                        <p:strVal val="visible"/>
                                      </p:to>
                                    </p:set>
                                    <p:animEffect transition="in" filter="fade">
                                      <p:cBhvr>
                                        <p:cTn id="7" dur="500"/>
                                        <p:tgtEl>
                                          <p:spTgt spid="3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6"/>
                                        </p:tgtEl>
                                        <p:attrNameLst>
                                          <p:attrName>style.visibility</p:attrName>
                                        </p:attrNameLst>
                                      </p:cBhvr>
                                      <p:to>
                                        <p:strVal val="visible"/>
                                      </p:to>
                                    </p:set>
                                    <p:animEffect transition="in" filter="fade">
                                      <p:cBhvr>
                                        <p:cTn id="12" dur="500"/>
                                        <p:tgtEl>
                                          <p:spTgt spid="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25"/>
          <p:cNvSpPr txBox="1">
            <a:spLocks noGrp="1"/>
          </p:cNvSpPr>
          <p:nvPr>
            <p:ph type="title"/>
          </p:nvPr>
        </p:nvSpPr>
        <p:spPr>
          <a:xfrm>
            <a:off x="744505" y="211118"/>
            <a:ext cx="7653900" cy="11451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400"/>
              </a:spcBef>
              <a:spcAft>
                <a:spcPts val="0"/>
              </a:spcAft>
              <a:buSzPts val="3333"/>
              <a:buNone/>
            </a:pPr>
            <a:r>
              <a:rPr lang="en-US" b="1" u="sng" dirty="0" smtClean="0">
                <a:solidFill>
                  <a:schemeClr val="tx2">
                    <a:lumMod val="10000"/>
                  </a:schemeClr>
                </a:solidFill>
                <a:latin typeface="Baskerville Old Face" pitchFamily="18" charset="0"/>
                <a:ea typeface="Times New Roman"/>
                <a:cs typeface="Times New Roman"/>
                <a:sym typeface="Times New Roman"/>
              </a:rPr>
              <a:t>FEEDBACK / TESTING / ITERATION</a:t>
            </a:r>
            <a:endParaRPr b="1" u="sng" dirty="0">
              <a:solidFill>
                <a:schemeClr val="tx2">
                  <a:lumMod val="10000"/>
                </a:schemeClr>
              </a:solidFill>
              <a:latin typeface="Baskerville Old Face" pitchFamily="18" charset="0"/>
              <a:ea typeface="Times New Roman"/>
              <a:cs typeface="Times New Roman"/>
              <a:sym typeface="Times New Roman"/>
            </a:endParaRPr>
          </a:p>
        </p:txBody>
      </p:sp>
      <p:grpSp>
        <p:nvGrpSpPr>
          <p:cNvPr id="313" name="Google Shape;313;p25"/>
          <p:cNvGrpSpPr/>
          <p:nvPr/>
        </p:nvGrpSpPr>
        <p:grpSpPr>
          <a:xfrm>
            <a:off x="772496" y="2211643"/>
            <a:ext cx="7121201" cy="2366752"/>
            <a:chOff x="0" y="288"/>
            <a:chExt cx="7121201" cy="2366752"/>
          </a:xfrm>
        </p:grpSpPr>
        <p:sp>
          <p:nvSpPr>
            <p:cNvPr id="314" name="Google Shape;314;p25"/>
            <p:cNvSpPr/>
            <p:nvPr/>
          </p:nvSpPr>
          <p:spPr>
            <a:xfrm>
              <a:off x="2848480" y="288"/>
              <a:ext cx="4272721" cy="1127024"/>
            </a:xfrm>
            <a:prstGeom prst="rightArrow">
              <a:avLst>
                <a:gd name="adj1" fmla="val 75000"/>
                <a:gd name="adj2" fmla="val 50000"/>
              </a:avLst>
            </a:prstGeom>
            <a:solidFill>
              <a:srgbClr val="CBCDCD">
                <a:alpha val="89803"/>
              </a:srgbClr>
            </a:solidFill>
            <a:ln w="9525" cap="flat" cmpd="sng">
              <a:solidFill>
                <a:srgbClr val="CBCDCD">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5"/>
            <p:cNvSpPr/>
            <p:nvPr/>
          </p:nvSpPr>
          <p:spPr>
            <a:xfrm>
              <a:off x="0" y="288"/>
              <a:ext cx="2848480" cy="1127024"/>
            </a:xfrm>
            <a:prstGeom prst="roundRect">
              <a:avLst>
                <a:gd name="adj" fmla="val 16667"/>
              </a:avLst>
            </a:prstGeom>
            <a:gradFill>
              <a:gsLst>
                <a:gs pos="0">
                  <a:srgbClr val="B7BDC3"/>
                </a:gs>
                <a:gs pos="35000">
                  <a:srgbClr val="CCD2D5"/>
                </a:gs>
                <a:gs pos="100000">
                  <a:srgbClr val="EBEFEF"/>
                </a:gs>
              </a:gsLst>
              <a:lin ang="16200000" scaled="0"/>
            </a:gradFill>
            <a:ln>
              <a:noFill/>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5"/>
            <p:cNvSpPr txBox="1"/>
            <p:nvPr/>
          </p:nvSpPr>
          <p:spPr>
            <a:xfrm>
              <a:off x="55017" y="55305"/>
              <a:ext cx="2738446" cy="1016990"/>
            </a:xfrm>
            <a:prstGeom prst="rect">
              <a:avLst/>
            </a:prstGeom>
            <a:noFill/>
            <a:ln>
              <a:noFill/>
            </a:ln>
          </p:spPr>
          <p:txBody>
            <a:bodyPr spcFirstLastPara="1" wrap="square" lIns="121900" tIns="60950" rIns="121900" bIns="60950" anchor="ctr" anchorCtr="0">
              <a:noAutofit/>
            </a:bodyPr>
            <a:lstStyle/>
            <a:p>
              <a:pPr marL="0" marR="0" lvl="0" indent="0" algn="ctr" rtl="0">
                <a:lnSpc>
                  <a:spcPct val="90000"/>
                </a:lnSpc>
                <a:spcBef>
                  <a:spcPts val="0"/>
                </a:spcBef>
                <a:spcAft>
                  <a:spcPts val="0"/>
                </a:spcAft>
                <a:buNone/>
              </a:pPr>
              <a:r>
                <a:rPr lang="en" sz="3200" b="1" i="0" u="none" strike="noStrike" cap="none">
                  <a:solidFill>
                    <a:schemeClr val="dk2"/>
                  </a:solidFill>
                  <a:latin typeface="Arial"/>
                  <a:ea typeface="Arial"/>
                  <a:cs typeface="Arial"/>
                  <a:sym typeface="Arial"/>
                </a:rPr>
                <a:t>UI Designing </a:t>
              </a:r>
              <a:endParaRPr sz="3200" b="0" i="0" u="none" strike="noStrike" cap="none">
                <a:solidFill>
                  <a:schemeClr val="dk2"/>
                </a:solidFill>
                <a:latin typeface="Arial"/>
                <a:ea typeface="Arial"/>
                <a:cs typeface="Arial"/>
                <a:sym typeface="Arial"/>
              </a:endParaRPr>
            </a:p>
          </p:txBody>
        </p:sp>
        <p:sp>
          <p:nvSpPr>
            <p:cNvPr id="317" name="Google Shape;317;p25"/>
            <p:cNvSpPr/>
            <p:nvPr/>
          </p:nvSpPr>
          <p:spPr>
            <a:xfrm>
              <a:off x="2848480" y="1240016"/>
              <a:ext cx="4272721" cy="1127024"/>
            </a:xfrm>
            <a:prstGeom prst="rightArrow">
              <a:avLst>
                <a:gd name="adj1" fmla="val 75000"/>
                <a:gd name="adj2" fmla="val 50000"/>
              </a:avLst>
            </a:prstGeom>
            <a:solidFill>
              <a:srgbClr val="CBCDCD">
                <a:alpha val="89803"/>
              </a:srgbClr>
            </a:solidFill>
            <a:ln w="9525" cap="flat" cmpd="sng">
              <a:solidFill>
                <a:srgbClr val="CBCDCD">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5"/>
            <p:cNvSpPr/>
            <p:nvPr/>
          </p:nvSpPr>
          <p:spPr>
            <a:xfrm>
              <a:off x="0" y="1240016"/>
              <a:ext cx="2848480" cy="1127024"/>
            </a:xfrm>
            <a:prstGeom prst="roundRect">
              <a:avLst>
                <a:gd name="adj" fmla="val 16667"/>
              </a:avLst>
            </a:prstGeom>
            <a:gradFill>
              <a:gsLst>
                <a:gs pos="0">
                  <a:srgbClr val="B7BDC3"/>
                </a:gs>
                <a:gs pos="35000">
                  <a:srgbClr val="CCD2D5"/>
                </a:gs>
                <a:gs pos="100000">
                  <a:srgbClr val="EBEFEF"/>
                </a:gs>
              </a:gsLst>
              <a:lin ang="16200000" scaled="0"/>
            </a:gradFill>
            <a:ln>
              <a:noFill/>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5"/>
            <p:cNvSpPr txBox="1"/>
            <p:nvPr/>
          </p:nvSpPr>
          <p:spPr>
            <a:xfrm>
              <a:off x="55017" y="1295033"/>
              <a:ext cx="2738446" cy="1016990"/>
            </a:xfrm>
            <a:prstGeom prst="rect">
              <a:avLst/>
            </a:prstGeom>
            <a:noFill/>
            <a:ln>
              <a:noFill/>
            </a:ln>
          </p:spPr>
          <p:txBody>
            <a:bodyPr spcFirstLastPara="1" wrap="square" lIns="121900" tIns="60950" rIns="121900" bIns="60950" anchor="ctr" anchorCtr="0">
              <a:noAutofit/>
            </a:bodyPr>
            <a:lstStyle/>
            <a:p>
              <a:pPr marL="0" marR="0" lvl="0" indent="0" algn="ctr" rtl="0">
                <a:lnSpc>
                  <a:spcPct val="90000"/>
                </a:lnSpc>
                <a:spcBef>
                  <a:spcPts val="0"/>
                </a:spcBef>
                <a:spcAft>
                  <a:spcPts val="0"/>
                </a:spcAft>
                <a:buNone/>
              </a:pPr>
              <a:r>
                <a:rPr lang="en" sz="3200" b="1" i="0" u="none" strike="noStrike" cap="none" dirty="0" smtClean="0">
                  <a:solidFill>
                    <a:schemeClr val="dk2"/>
                  </a:solidFill>
                  <a:latin typeface="Arial"/>
                  <a:ea typeface="Arial"/>
                  <a:cs typeface="Arial"/>
                  <a:sym typeface="Arial"/>
                </a:rPr>
                <a:t>Storage </a:t>
              </a:r>
              <a:endParaRPr sz="3200" b="0" i="0" u="none" strike="noStrike" cap="none" dirty="0">
                <a:solidFill>
                  <a:schemeClr val="dk2"/>
                </a:solidFill>
                <a:latin typeface="Arial"/>
                <a:ea typeface="Arial"/>
                <a:cs typeface="Arial"/>
                <a:sym typeface="Arial"/>
              </a:endParaRPr>
            </a:p>
          </p:txBody>
        </p:sp>
      </p:grpSp>
      <p:sp>
        <p:nvSpPr>
          <p:cNvPr id="320" name="Google Shape;320;p25"/>
          <p:cNvSpPr txBox="1"/>
          <p:nvPr/>
        </p:nvSpPr>
        <p:spPr>
          <a:xfrm>
            <a:off x="3839546" y="3746308"/>
            <a:ext cx="364827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dirty="0">
                <a:solidFill>
                  <a:srgbClr val="000000"/>
                </a:solidFill>
                <a:latin typeface="Arial"/>
                <a:ea typeface="Arial"/>
                <a:cs typeface="Arial"/>
                <a:sym typeface="Arial"/>
              </a:rPr>
              <a:t>Using Multiple Google Drive </a:t>
            </a:r>
            <a:r>
              <a:rPr lang="en" sz="1400" b="0" i="0" u="none" strike="noStrike" cap="none" dirty="0" smtClean="0">
                <a:solidFill>
                  <a:srgbClr val="000000"/>
                </a:solidFill>
                <a:latin typeface="Arial"/>
                <a:ea typeface="Arial"/>
                <a:cs typeface="Arial"/>
                <a:sym typeface="Arial"/>
              </a:rPr>
              <a:t>Accounts</a:t>
            </a:r>
          </a:p>
          <a:p>
            <a:pPr marL="0" marR="0" lvl="0" indent="0" algn="l" rtl="0">
              <a:lnSpc>
                <a:spcPct val="100000"/>
              </a:lnSpc>
              <a:spcBef>
                <a:spcPts val="0"/>
              </a:spcBef>
              <a:spcAft>
                <a:spcPts val="0"/>
              </a:spcAft>
              <a:buNone/>
            </a:pPr>
            <a:r>
              <a:rPr lang="en-US" dirty="0" smtClean="0"/>
              <a:t>A</a:t>
            </a:r>
            <a:r>
              <a:rPr lang="en" dirty="0" smtClean="0"/>
              <a:t>nd cloud storage.</a:t>
            </a:r>
            <a:endParaRPr sz="1400" b="0" i="0" u="none" strike="noStrike" cap="none" dirty="0">
              <a:solidFill>
                <a:srgbClr val="000000"/>
              </a:solidFill>
              <a:latin typeface="Arial"/>
              <a:ea typeface="Arial"/>
              <a:cs typeface="Arial"/>
              <a:sym typeface="Arial"/>
            </a:endParaRPr>
          </a:p>
        </p:txBody>
      </p:sp>
      <p:sp>
        <p:nvSpPr>
          <p:cNvPr id="321" name="Google Shape;321;p25"/>
          <p:cNvSpPr txBox="1"/>
          <p:nvPr/>
        </p:nvSpPr>
        <p:spPr>
          <a:xfrm>
            <a:off x="3830216" y="2584447"/>
            <a:ext cx="364827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Using Google Appsheet</a:t>
            </a:r>
            <a:endParaRPr sz="1400" b="0" i="0" u="none" strike="noStrike" cap="none">
              <a:solidFill>
                <a:srgbClr val="000000"/>
              </a:solidFill>
              <a:latin typeface="Arial"/>
              <a:ea typeface="Arial"/>
              <a:cs typeface="Arial"/>
              <a:sym typeface="Arial"/>
            </a:endParaRPr>
          </a:p>
        </p:txBody>
      </p:sp>
      <p:sp>
        <p:nvSpPr>
          <p:cNvPr id="322" name="Google Shape;322;p25"/>
          <p:cNvSpPr/>
          <p:nvPr/>
        </p:nvSpPr>
        <p:spPr>
          <a:xfrm>
            <a:off x="5234473" y="1688841"/>
            <a:ext cx="2780523" cy="401216"/>
          </a:xfrm>
          <a:prstGeom prst="roundRect">
            <a:avLst>
              <a:gd name="adj" fmla="val 16667"/>
            </a:avLst>
          </a:prstGeom>
          <a:no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latin typeface="Arial"/>
              <a:ea typeface="Arial"/>
              <a:cs typeface="Arial"/>
              <a:sym typeface="Arial"/>
            </a:endParaRPr>
          </a:p>
        </p:txBody>
      </p:sp>
      <p:sp>
        <p:nvSpPr>
          <p:cNvPr id="323" name="Google Shape;323;p25"/>
          <p:cNvSpPr txBox="1"/>
          <p:nvPr/>
        </p:nvSpPr>
        <p:spPr>
          <a:xfrm>
            <a:off x="4502020" y="1707366"/>
            <a:ext cx="2556588" cy="307777"/>
          </a:xfrm>
          <a:prstGeom prst="rect">
            <a:avLst/>
          </a:prstGeom>
          <a:gradFill>
            <a:gsLst>
              <a:gs pos="0">
                <a:srgbClr val="A9DACE"/>
              </a:gs>
              <a:gs pos="35000">
                <a:srgbClr val="C5E3DD"/>
              </a:gs>
              <a:gs pos="100000">
                <a:srgbClr val="E9F3F3"/>
              </a:gs>
            </a:gsLst>
            <a:lin ang="16200000" scaled="0"/>
          </a:gradFill>
          <a:ln w="9525" cap="flat" cmpd="sng">
            <a:solidFill>
              <a:srgbClr val="00786A"/>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chemeClr val="dk2"/>
                </a:solidFill>
                <a:latin typeface="Arial"/>
                <a:ea typeface="Arial"/>
                <a:cs typeface="Arial"/>
                <a:sym typeface="Arial"/>
              </a:rPr>
              <a:t>Resolved by </a:t>
            </a:r>
            <a:endParaRPr sz="1400" b="0" i="0" u="none" strike="noStrike" cap="none">
              <a:solidFill>
                <a:schemeClr val="dk2"/>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3"/>
                                        </p:tgtEl>
                                        <p:attrNameLst>
                                          <p:attrName>style.visibility</p:attrName>
                                        </p:attrNameLst>
                                      </p:cBhvr>
                                      <p:to>
                                        <p:strVal val="visible"/>
                                      </p:to>
                                    </p:set>
                                    <p:animEffect transition="in" filter="fade">
                                      <p:cBhvr>
                                        <p:cTn id="7" dur="1000"/>
                                        <p:tgtEl>
                                          <p:spTgt spid="3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3"/>
                                        </p:tgtEl>
                                        <p:attrNameLst>
                                          <p:attrName>style.visibility</p:attrName>
                                        </p:attrNameLst>
                                      </p:cBhvr>
                                      <p:to>
                                        <p:strVal val="visible"/>
                                      </p:to>
                                    </p:set>
                                    <p:animEffect transition="in" filter="fade">
                                      <p:cBhvr>
                                        <p:cTn id="12" dur="500"/>
                                        <p:tgtEl>
                                          <p:spTgt spid="3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1"/>
                                        </p:tgtEl>
                                        <p:attrNameLst>
                                          <p:attrName>style.visibility</p:attrName>
                                        </p:attrNameLst>
                                      </p:cBhvr>
                                      <p:to>
                                        <p:strVal val="visible"/>
                                      </p:to>
                                    </p:set>
                                    <p:animEffect transition="in" filter="fade">
                                      <p:cBhvr>
                                        <p:cTn id="17" dur="500"/>
                                        <p:tgtEl>
                                          <p:spTgt spid="3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0"/>
                                        </p:tgtEl>
                                        <p:attrNameLst>
                                          <p:attrName>style.visibility</p:attrName>
                                        </p:attrNameLst>
                                      </p:cBhvr>
                                      <p:to>
                                        <p:strVal val="visible"/>
                                      </p:to>
                                    </p:set>
                                    <p:animEffect transition="in" filter="fade">
                                      <p:cBhvr>
                                        <p:cTn id="22" dur="500"/>
                                        <p:tgtEl>
                                          <p:spTgt spid="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6"/>
          <p:cNvSpPr txBox="1">
            <a:spLocks noGrp="1"/>
          </p:cNvSpPr>
          <p:nvPr>
            <p:ph type="title"/>
          </p:nvPr>
        </p:nvSpPr>
        <p:spPr>
          <a:xfrm>
            <a:off x="819149" y="-104172"/>
            <a:ext cx="7505700" cy="6966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1800"/>
              </a:spcBef>
              <a:spcAft>
                <a:spcPts val="0"/>
              </a:spcAft>
              <a:buSzPts val="3000"/>
              <a:buNone/>
            </a:pPr>
            <a:r>
              <a:rPr lang="en" sz="3200" b="1" u="sng" dirty="0">
                <a:solidFill>
                  <a:srgbClr val="000000"/>
                </a:solidFill>
                <a:latin typeface="Baskerville Old Face" pitchFamily="18" charset="0"/>
                <a:ea typeface="Roboto"/>
                <a:cs typeface="Roboto"/>
                <a:sym typeface="Roboto"/>
              </a:rPr>
              <a:t>Impact on communities:-</a:t>
            </a:r>
            <a:endParaRPr sz="3200" b="1" u="sng" dirty="0">
              <a:solidFill>
                <a:srgbClr val="000000"/>
              </a:solidFill>
              <a:latin typeface="Baskerville Old Face" pitchFamily="18" charset="0"/>
              <a:ea typeface="Roboto"/>
              <a:cs typeface="Roboto"/>
              <a:sym typeface="Roboto"/>
            </a:endParaRPr>
          </a:p>
          <a:p>
            <a:pPr marL="0" lvl="0" indent="0" algn="l" rtl="0">
              <a:lnSpc>
                <a:spcPct val="100000"/>
              </a:lnSpc>
              <a:spcBef>
                <a:spcPts val="400"/>
              </a:spcBef>
              <a:spcAft>
                <a:spcPts val="0"/>
              </a:spcAft>
              <a:buSzPts val="3000"/>
              <a:buNone/>
            </a:pPr>
            <a:endParaRPr sz="3200" u="sng" dirty="0">
              <a:latin typeface="Baskerville Old Face" pitchFamily="18" charset="0"/>
            </a:endParaRPr>
          </a:p>
        </p:txBody>
      </p:sp>
      <p:grpSp>
        <p:nvGrpSpPr>
          <p:cNvPr id="329" name="Google Shape;329;p26"/>
          <p:cNvGrpSpPr/>
          <p:nvPr/>
        </p:nvGrpSpPr>
        <p:grpSpPr>
          <a:xfrm>
            <a:off x="470296" y="1076902"/>
            <a:ext cx="3762745" cy="3366282"/>
            <a:chOff x="2142995" y="0"/>
            <a:chExt cx="3219709" cy="3219709"/>
          </a:xfrm>
        </p:grpSpPr>
        <p:sp>
          <p:nvSpPr>
            <p:cNvPr id="330" name="Google Shape;330;p26"/>
            <p:cNvSpPr/>
            <p:nvPr/>
          </p:nvSpPr>
          <p:spPr>
            <a:xfrm>
              <a:off x="2142995" y="0"/>
              <a:ext cx="3219709" cy="3219709"/>
            </a:xfrm>
            <a:prstGeom prst="diamond">
              <a:avLst/>
            </a:prstGeom>
            <a:gradFill>
              <a:gsLst>
                <a:gs pos="0">
                  <a:srgbClr val="C2FFDB"/>
                </a:gs>
                <a:gs pos="100000">
                  <a:srgbClr val="C9FFE8"/>
                </a:gs>
              </a:gsLst>
              <a:lin ang="162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2234836" y="148421"/>
              <a:ext cx="1255686" cy="1255686"/>
            </a:xfrm>
            <a:prstGeom prst="roundRect">
              <a:avLst>
                <a:gd name="adj" fmla="val 16667"/>
              </a:avLst>
            </a:prstGeom>
            <a:gradFill>
              <a:gsLst>
                <a:gs pos="0">
                  <a:srgbClr val="00FF9B"/>
                </a:gs>
                <a:gs pos="100000">
                  <a:srgbClr val="69FFBE"/>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txBox="1"/>
            <p:nvPr/>
          </p:nvSpPr>
          <p:spPr>
            <a:xfrm>
              <a:off x="2296134" y="209719"/>
              <a:ext cx="1133090" cy="1133090"/>
            </a:xfrm>
            <a:prstGeom prst="rect">
              <a:avLst/>
            </a:prstGeom>
            <a:noFill/>
            <a:ln>
              <a:noFill/>
            </a:ln>
          </p:spPr>
          <p:txBody>
            <a:bodyPr spcFirstLastPara="1" wrap="square" lIns="49525" tIns="49525" rIns="49525" bIns="49525" anchor="ctr" anchorCtr="0">
              <a:noAutofit/>
            </a:bodyPr>
            <a:lstStyle/>
            <a:p>
              <a:pPr marL="0" marR="0" lvl="0" indent="0" algn="ctr" rtl="0">
                <a:lnSpc>
                  <a:spcPct val="90000"/>
                </a:lnSpc>
                <a:spcBef>
                  <a:spcPts val="0"/>
                </a:spcBef>
                <a:spcAft>
                  <a:spcPts val="0"/>
                </a:spcAft>
                <a:buNone/>
              </a:pPr>
              <a:r>
                <a:rPr lang="en" sz="1300" b="1" i="0" u="none" strike="noStrike" cap="none">
                  <a:solidFill>
                    <a:schemeClr val="dk2"/>
                  </a:solidFill>
                  <a:latin typeface="Arial"/>
                  <a:ea typeface="Arial"/>
                  <a:cs typeface="Arial"/>
                  <a:sym typeface="Arial"/>
                </a:rPr>
                <a:t>Sequenced Learning: Structured</a:t>
              </a:r>
              <a:endParaRPr sz="1300" b="1" i="0" u="none" strike="noStrike" cap="none">
                <a:solidFill>
                  <a:schemeClr val="dk2"/>
                </a:solidFill>
                <a:latin typeface="Arial"/>
                <a:ea typeface="Arial"/>
                <a:cs typeface="Arial"/>
                <a:sym typeface="Arial"/>
              </a:endParaRPr>
            </a:p>
          </p:txBody>
        </p:sp>
        <p:sp>
          <p:nvSpPr>
            <p:cNvPr id="333" name="Google Shape;333;p26"/>
            <p:cNvSpPr/>
            <p:nvPr/>
          </p:nvSpPr>
          <p:spPr>
            <a:xfrm>
              <a:off x="4018768" y="119264"/>
              <a:ext cx="1255686" cy="1255686"/>
            </a:xfrm>
            <a:prstGeom prst="roundRect">
              <a:avLst>
                <a:gd name="adj" fmla="val 16667"/>
              </a:avLst>
            </a:prstGeom>
            <a:gradFill>
              <a:gsLst>
                <a:gs pos="0">
                  <a:srgbClr val="02E9F0"/>
                </a:gs>
                <a:gs pos="100000">
                  <a:srgbClr val="7FFFFF"/>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txBox="1"/>
            <p:nvPr/>
          </p:nvSpPr>
          <p:spPr>
            <a:xfrm>
              <a:off x="4080066" y="180562"/>
              <a:ext cx="1133090" cy="1133090"/>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None/>
              </a:pPr>
              <a:r>
                <a:rPr lang="en" sz="1400" b="1" i="0" u="none" strike="noStrike" cap="none">
                  <a:solidFill>
                    <a:schemeClr val="dk2"/>
                  </a:solidFill>
                  <a:latin typeface="Arial"/>
                  <a:ea typeface="Arial"/>
                  <a:cs typeface="Arial"/>
                  <a:sym typeface="Arial"/>
                </a:rPr>
                <a:t> </a:t>
              </a:r>
              <a:r>
                <a:rPr lang="en" sz="1300" b="1" i="0" u="none" strike="noStrike" cap="none">
                  <a:solidFill>
                    <a:schemeClr val="dk2"/>
                  </a:solidFill>
                  <a:latin typeface="Arial"/>
                  <a:ea typeface="Arial"/>
                  <a:cs typeface="Arial"/>
                  <a:sym typeface="Arial"/>
                </a:rPr>
                <a:t>AI Tools : Personalized</a:t>
              </a:r>
              <a:endParaRPr sz="1300" b="1" i="0" u="none" strike="noStrike" cap="none">
                <a:solidFill>
                  <a:schemeClr val="dk2"/>
                </a:solidFill>
                <a:latin typeface="Arial"/>
                <a:ea typeface="Arial"/>
                <a:cs typeface="Arial"/>
                <a:sym typeface="Arial"/>
              </a:endParaRPr>
            </a:p>
          </p:txBody>
        </p:sp>
        <p:sp>
          <p:nvSpPr>
            <p:cNvPr id="335" name="Google Shape;335;p26"/>
            <p:cNvSpPr/>
            <p:nvPr/>
          </p:nvSpPr>
          <p:spPr>
            <a:xfrm>
              <a:off x="2198684" y="1825520"/>
              <a:ext cx="1255686" cy="1255686"/>
            </a:xfrm>
            <a:prstGeom prst="roundRect">
              <a:avLst>
                <a:gd name="adj" fmla="val 16667"/>
              </a:avLst>
            </a:prstGeom>
            <a:gradFill>
              <a:gsLst>
                <a:gs pos="0">
                  <a:srgbClr val="1B76C5"/>
                </a:gs>
                <a:gs pos="100000">
                  <a:srgbClr val="92C0FF"/>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txBox="1"/>
            <p:nvPr/>
          </p:nvSpPr>
          <p:spPr>
            <a:xfrm>
              <a:off x="2259982" y="1886818"/>
              <a:ext cx="1133090" cy="1133090"/>
            </a:xfrm>
            <a:prstGeom prst="rect">
              <a:avLst/>
            </a:prstGeom>
            <a:noFill/>
            <a:ln>
              <a:noFill/>
            </a:ln>
          </p:spPr>
          <p:txBody>
            <a:bodyPr spcFirstLastPara="1" wrap="square" lIns="49525" tIns="49525" rIns="49525" bIns="49525" anchor="ctr" anchorCtr="0">
              <a:noAutofit/>
            </a:bodyPr>
            <a:lstStyle/>
            <a:p>
              <a:pPr marL="0" marR="0" lvl="0" indent="0" algn="ctr" rtl="0">
                <a:lnSpc>
                  <a:spcPct val="90000"/>
                </a:lnSpc>
                <a:spcBef>
                  <a:spcPts val="0"/>
                </a:spcBef>
                <a:spcAft>
                  <a:spcPts val="0"/>
                </a:spcAft>
                <a:buNone/>
              </a:pPr>
              <a:r>
                <a:rPr lang="en" sz="1300" b="1" i="0" u="none" strike="noStrike" cap="none">
                  <a:solidFill>
                    <a:schemeClr val="dk2"/>
                  </a:solidFill>
                  <a:latin typeface="Arial"/>
                  <a:ea typeface="Arial"/>
                  <a:cs typeface="Arial"/>
                  <a:sym typeface="Arial"/>
                </a:rPr>
                <a:t>Empowerment: Self-efficiency</a:t>
              </a:r>
              <a:endParaRPr sz="1300" b="1" i="0" u="none" strike="noStrike" cap="none">
                <a:solidFill>
                  <a:schemeClr val="dk2"/>
                </a:solidFill>
                <a:latin typeface="Arial"/>
                <a:ea typeface="Arial"/>
                <a:cs typeface="Arial"/>
                <a:sym typeface="Arial"/>
              </a:endParaRPr>
            </a:p>
          </p:txBody>
        </p:sp>
        <p:sp>
          <p:nvSpPr>
            <p:cNvPr id="337" name="Google Shape;337;p26"/>
            <p:cNvSpPr/>
            <p:nvPr/>
          </p:nvSpPr>
          <p:spPr>
            <a:xfrm>
              <a:off x="4037729" y="1803357"/>
              <a:ext cx="1255686" cy="1255686"/>
            </a:xfrm>
            <a:prstGeom prst="roundRect">
              <a:avLst>
                <a:gd name="adj" fmla="val 16667"/>
              </a:avLst>
            </a:prstGeom>
            <a:gradFill>
              <a:gsLst>
                <a:gs pos="0">
                  <a:srgbClr val="2F399E"/>
                </a:gs>
                <a:gs pos="100000">
                  <a:srgbClr val="A6A9E8"/>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txBox="1"/>
            <p:nvPr/>
          </p:nvSpPr>
          <p:spPr>
            <a:xfrm>
              <a:off x="4099027" y="1864655"/>
              <a:ext cx="1133090" cy="1133090"/>
            </a:xfrm>
            <a:prstGeom prst="rect">
              <a:avLst/>
            </a:prstGeom>
            <a:noFill/>
            <a:ln>
              <a:noFill/>
            </a:ln>
          </p:spPr>
          <p:txBody>
            <a:bodyPr spcFirstLastPara="1" wrap="square" lIns="49525" tIns="49525" rIns="49525" bIns="49525" anchor="ctr" anchorCtr="0">
              <a:noAutofit/>
            </a:bodyPr>
            <a:lstStyle/>
            <a:p>
              <a:pPr marL="0" marR="0" lvl="0" indent="0" algn="ctr" rtl="0">
                <a:lnSpc>
                  <a:spcPct val="90000"/>
                </a:lnSpc>
                <a:spcBef>
                  <a:spcPts val="0"/>
                </a:spcBef>
                <a:spcAft>
                  <a:spcPts val="0"/>
                </a:spcAft>
                <a:buNone/>
              </a:pPr>
              <a:r>
                <a:rPr lang="en" sz="1300" b="1" i="0" u="none" strike="noStrike" cap="none">
                  <a:solidFill>
                    <a:schemeClr val="dk2"/>
                  </a:solidFill>
                  <a:latin typeface="Arial"/>
                  <a:ea typeface="Arial"/>
                  <a:cs typeface="Arial"/>
                  <a:sym typeface="Arial"/>
                </a:rPr>
                <a:t>Global Reach: Inclusive</a:t>
              </a:r>
              <a:endParaRPr sz="1300" b="1" i="0" u="none" strike="noStrike" cap="none">
                <a:solidFill>
                  <a:schemeClr val="dk2"/>
                </a:solidFill>
                <a:latin typeface="Arial"/>
                <a:ea typeface="Arial"/>
                <a:cs typeface="Arial"/>
                <a:sym typeface="Arial"/>
              </a:endParaRPr>
            </a:p>
          </p:txBody>
        </p:sp>
      </p:grpSp>
      <p:sp>
        <p:nvSpPr>
          <p:cNvPr id="339" name="Google Shape;339;p26"/>
          <p:cNvSpPr/>
          <p:nvPr/>
        </p:nvSpPr>
        <p:spPr>
          <a:xfrm>
            <a:off x="1777835" y="2181544"/>
            <a:ext cx="1147665" cy="1156996"/>
          </a:xfrm>
          <a:prstGeom prst="roundRect">
            <a:avLst>
              <a:gd name="adj" fmla="val 16667"/>
            </a:avLst>
          </a:prstGeom>
          <a:gradFill>
            <a:gsLst>
              <a:gs pos="0">
                <a:srgbClr val="FFDC9F"/>
              </a:gs>
              <a:gs pos="35000">
                <a:srgbClr val="FFE7BC"/>
              </a:gs>
              <a:gs pos="100000">
                <a:srgbClr val="FFF6E5"/>
              </a:gs>
            </a:gsLst>
            <a:lin ang="16200000" scaled="0"/>
          </a:gradFill>
          <a:ln>
            <a:noFill/>
          </a:ln>
          <a:effectLst>
            <a:outerShdw blurRad="149987" dist="250190" dir="8460000" algn="ctr">
              <a:srgbClr val="000000">
                <a:alpha val="2784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340" name="Google Shape;340;p26"/>
          <p:cNvSpPr txBox="1"/>
          <p:nvPr/>
        </p:nvSpPr>
        <p:spPr>
          <a:xfrm>
            <a:off x="1777835" y="2433400"/>
            <a:ext cx="1343608"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200" b="1" i="0" u="none" strike="noStrike" cap="none" dirty="0">
                <a:solidFill>
                  <a:srgbClr val="000000"/>
                </a:solidFill>
                <a:latin typeface="Arial"/>
                <a:ea typeface="Arial"/>
                <a:cs typeface="Arial"/>
                <a:sym typeface="Arial"/>
              </a:rPr>
              <a:t>Community Building: Collaborative</a:t>
            </a:r>
            <a:endParaRPr sz="1200" b="1" i="0" u="none" strike="noStrike" cap="none" dirty="0">
              <a:solidFill>
                <a:srgbClr val="000000"/>
              </a:solidFill>
              <a:latin typeface="Arial"/>
              <a:ea typeface="Arial"/>
              <a:cs typeface="Arial"/>
              <a:sym typeface="Arial"/>
            </a:endParaRPr>
          </a:p>
        </p:txBody>
      </p:sp>
      <p:sp>
        <p:nvSpPr>
          <p:cNvPr id="2" name="TextBox 1"/>
          <p:cNvSpPr txBox="1"/>
          <p:nvPr/>
        </p:nvSpPr>
        <p:spPr>
          <a:xfrm>
            <a:off x="5173883" y="1076902"/>
            <a:ext cx="3611301" cy="3354765"/>
          </a:xfrm>
          <a:prstGeom prst="rect">
            <a:avLst/>
          </a:prstGeom>
          <a:noFill/>
        </p:spPr>
        <p:txBody>
          <a:bodyPr wrap="square" rtlCol="0">
            <a:spAutoFit/>
          </a:bodyPr>
          <a:lstStyle/>
          <a:p>
            <a:r>
              <a:rPr lang="en-US" sz="1600" b="1" dirty="0" smtClean="0">
                <a:latin typeface="Baskerville Old Face" pitchFamily="18" charset="0"/>
              </a:rPr>
              <a:t>CASE STUDY </a:t>
            </a:r>
            <a:r>
              <a:rPr lang="en-US" sz="1600" dirty="0" smtClean="0"/>
              <a:t>:</a:t>
            </a:r>
          </a:p>
          <a:p>
            <a:endParaRPr lang="en-US" sz="1600" dirty="0"/>
          </a:p>
          <a:p>
            <a:r>
              <a:rPr lang="en-US" sz="2000" dirty="0">
                <a:latin typeface="Agency FB" pitchFamily="34" charset="0"/>
              </a:rPr>
              <a:t>In essence, this solution pledges to confront the challenges associated with SDG 4 (Quality Education), actively advancing its objectives. By facilitating the acquisition of literacy among the youth through the delivery of quality data and learning opportunities, this application contributes significantly to the fulfillment of these goals.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0"/>
                                        </p:tgtEl>
                                        <p:attrNameLst>
                                          <p:attrName>style.visibility</p:attrName>
                                        </p:attrNameLst>
                                      </p:cBhvr>
                                      <p:to>
                                        <p:strVal val="visible"/>
                                      </p:to>
                                    </p:set>
                                    <p:animEffect transition="in" filter="fade">
                                      <p:cBhvr>
                                        <p:cTn id="7" dur="1000"/>
                                        <p:tgtEl>
                                          <p:spTgt spid="340"/>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329"/>
                                        </p:tgtEl>
                                        <p:attrNameLst>
                                          <p:attrName>style.visibility</p:attrName>
                                        </p:attrNameLst>
                                      </p:cBhvr>
                                      <p:to>
                                        <p:strVal val="visible"/>
                                      </p:to>
                                    </p:set>
                                    <p:anim calcmode="lin" valueType="num">
                                      <p:cBhvr additive="base">
                                        <p:cTn id="12" dur="1000"/>
                                        <p:tgtEl>
                                          <p:spTgt spid="329"/>
                                        </p:tgtEl>
                                        <p:attrNameLst>
                                          <p:attrName>ppt_w</p:attrName>
                                        </p:attrNameLst>
                                      </p:cBhvr>
                                      <p:tavLst>
                                        <p:tav tm="0">
                                          <p:val>
                                            <p:strVal val="0"/>
                                          </p:val>
                                        </p:tav>
                                        <p:tav tm="100000">
                                          <p:val>
                                            <p:strVal val="#ppt_w"/>
                                          </p:val>
                                        </p:tav>
                                      </p:tavLst>
                                    </p:anim>
                                    <p:anim calcmode="lin" valueType="num">
                                      <p:cBhvr additive="base">
                                        <p:cTn id="13" dur="1000"/>
                                        <p:tgtEl>
                                          <p:spTgt spid="32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381" y="232142"/>
            <a:ext cx="7505700" cy="954600"/>
          </a:xfrm>
        </p:spPr>
        <p:txBody>
          <a:bodyPr>
            <a:normAutofit/>
          </a:bodyPr>
          <a:lstStyle/>
          <a:p>
            <a:r>
              <a:rPr lang="en-US" sz="3200" b="1" u="sng" dirty="0" smtClean="0">
                <a:solidFill>
                  <a:schemeClr val="tx2">
                    <a:lumMod val="10000"/>
                  </a:schemeClr>
                </a:solidFill>
                <a:latin typeface="Baskerville Old Face" pitchFamily="18" charset="0"/>
              </a:rPr>
              <a:t>SCALABILITY </a:t>
            </a:r>
            <a:endParaRPr lang="en-US" sz="3200" b="1" u="sng" dirty="0">
              <a:solidFill>
                <a:schemeClr val="tx2">
                  <a:lumMod val="10000"/>
                </a:schemeClr>
              </a:solidFill>
              <a:latin typeface="Baskerville Old Face" pitchFamily="18" charset="0"/>
            </a:endParaRPr>
          </a:p>
        </p:txBody>
      </p:sp>
      <p:sp>
        <p:nvSpPr>
          <p:cNvPr id="3" name="Text Placeholder 2"/>
          <p:cNvSpPr>
            <a:spLocks noGrp="1"/>
          </p:cNvSpPr>
          <p:nvPr>
            <p:ph type="body" idx="1"/>
          </p:nvPr>
        </p:nvSpPr>
        <p:spPr>
          <a:xfrm>
            <a:off x="115747" y="1215342"/>
            <a:ext cx="7505700" cy="2575200"/>
          </a:xfrm>
        </p:spPr>
        <p:txBody>
          <a:bodyPr>
            <a:noAutofit/>
          </a:bodyPr>
          <a:lstStyle/>
          <a:p>
            <a:r>
              <a:rPr lang="en-US" sz="2000" dirty="0" smtClean="0">
                <a:latin typeface="Arial Rounded MT Bold" pitchFamily="34" charset="0"/>
              </a:rPr>
              <a:t>REACHING MORE : </a:t>
            </a:r>
            <a:r>
              <a:rPr lang="en-US" sz="2000" dirty="0" smtClean="0">
                <a:latin typeface="Agency FB" pitchFamily="34" charset="0"/>
              </a:rPr>
              <a:t>COLLABRATION WITH GOVERNMENT SCHEMES AND PARTNERSHIP </a:t>
            </a:r>
            <a:r>
              <a:rPr lang="en-US" sz="2000" dirty="0" smtClean="0">
                <a:latin typeface="Arial Rounded MT Bold" pitchFamily="34" charset="0"/>
              </a:rPr>
              <a:t>.</a:t>
            </a:r>
          </a:p>
          <a:p>
            <a:r>
              <a:rPr lang="en-US" sz="2000" dirty="0" smtClean="0">
                <a:latin typeface="Arial Rounded MT Bold" pitchFamily="34" charset="0"/>
              </a:rPr>
              <a:t>INSPIRE THE NEXT GENERATION : </a:t>
            </a:r>
            <a:r>
              <a:rPr lang="en-US" sz="2000" dirty="0" smtClean="0">
                <a:latin typeface="Agency FB" pitchFamily="34" charset="0"/>
              </a:rPr>
              <a:t>GETTING FAMILIAR WITH AI</a:t>
            </a:r>
          </a:p>
          <a:p>
            <a:r>
              <a:rPr lang="en-US" sz="2000" dirty="0" smtClean="0">
                <a:latin typeface="Agency FB" pitchFamily="34" charset="0"/>
              </a:rPr>
              <a:t>OPEN YOUR DATA : SHARING PROBLEMS AND SOLVING TOGETHER .</a:t>
            </a:r>
          </a:p>
          <a:p>
            <a:r>
              <a:rPr lang="en-US" sz="2000" dirty="0" smtClean="0">
                <a:latin typeface="Arial Rounded MT Bold" pitchFamily="34" charset="0"/>
              </a:rPr>
              <a:t>INTRODUCING MORE FEATURES : </a:t>
            </a:r>
            <a:r>
              <a:rPr lang="en-US" sz="2000" dirty="0" smtClean="0">
                <a:latin typeface="Agency FB" pitchFamily="34" charset="0"/>
              </a:rPr>
              <a:t>MORE AI TOOLS AND UPDATED EDUCATION TECHNOLOGY.</a:t>
            </a:r>
          </a:p>
          <a:p>
            <a:r>
              <a:rPr lang="en-US" sz="2000" dirty="0" smtClean="0">
                <a:latin typeface="Arial Rounded MT Bold" pitchFamily="34" charset="0"/>
              </a:rPr>
              <a:t>PRIVACY AND SECURITY </a:t>
            </a:r>
            <a:r>
              <a:rPr lang="en-US" sz="2000" dirty="0" smtClean="0">
                <a:latin typeface="Agency FB" pitchFamily="34" charset="0"/>
              </a:rPr>
              <a:t>:  BETTER ACCESS CONTROL AND DATA SECURITY WITH SAFE SIGN IN</a:t>
            </a:r>
            <a:r>
              <a:rPr lang="en-US" sz="2000" dirty="0" smtClean="0">
                <a:latin typeface="Arial Rounded MT Bold" pitchFamily="34" charset="0"/>
              </a:rPr>
              <a:t>.                         </a:t>
            </a:r>
            <a:endParaRPr lang="en-US" sz="2000" dirty="0">
              <a:latin typeface="Arial Rounded MT Bold"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4647" y="300942"/>
            <a:ext cx="1608881" cy="4321697"/>
          </a:xfrm>
          <a:prstGeom prst="rect">
            <a:avLst/>
          </a:prstGeom>
        </p:spPr>
      </p:pic>
    </p:spTree>
    <p:extLst>
      <p:ext uri="{BB962C8B-B14F-4D97-AF65-F5344CB8AC3E}">
        <p14:creationId xmlns:p14="http://schemas.microsoft.com/office/powerpoint/2010/main" val="1707070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Shape 134"/>
        <p:cNvGrpSpPr/>
        <p:nvPr/>
      </p:nvGrpSpPr>
      <p:grpSpPr>
        <a:xfrm>
          <a:off x="0" y="0"/>
          <a:ext cx="0" cy="0"/>
          <a:chOff x="0" y="0"/>
          <a:chExt cx="0" cy="0"/>
        </a:xfrm>
      </p:grpSpPr>
      <p:sp>
        <p:nvSpPr>
          <p:cNvPr id="135" name="Google Shape;135;p14"/>
          <p:cNvSpPr txBox="1">
            <a:spLocks noGrp="1"/>
          </p:cNvSpPr>
          <p:nvPr>
            <p:ph type="subTitle" idx="1"/>
          </p:nvPr>
        </p:nvSpPr>
        <p:spPr>
          <a:xfrm>
            <a:off x="-4911025" y="1801650"/>
            <a:ext cx="3454200" cy="770100"/>
          </a:xfrm>
          <a:prstGeom prst="rect">
            <a:avLst/>
          </a:prstGeom>
          <a:noFill/>
          <a:ln>
            <a:noFill/>
          </a:ln>
        </p:spPr>
        <p:txBody>
          <a:bodyPr spcFirstLastPara="1" wrap="square" lIns="91425" tIns="91425" rIns="91425" bIns="91425" anchor="t" anchorCtr="0">
            <a:normAutofit/>
          </a:bodyPr>
          <a:lstStyle/>
          <a:p>
            <a:pPr marL="914400" lvl="0" indent="0" algn="l" rtl="0">
              <a:lnSpc>
                <a:spcPct val="100000"/>
              </a:lnSpc>
              <a:spcBef>
                <a:spcPts val="0"/>
              </a:spcBef>
              <a:spcAft>
                <a:spcPts val="0"/>
              </a:spcAft>
              <a:buSzPts val="1600"/>
              <a:buNone/>
            </a:pPr>
            <a:endParaRPr b="1">
              <a:solidFill>
                <a:srgbClr val="4C1130"/>
              </a:solidFill>
            </a:endParaRPr>
          </a:p>
        </p:txBody>
      </p:sp>
      <p:sp>
        <p:nvSpPr>
          <p:cNvPr id="136" name="Google Shape;136;p14"/>
          <p:cNvSpPr txBox="1"/>
          <p:nvPr/>
        </p:nvSpPr>
        <p:spPr>
          <a:xfrm>
            <a:off x="1947800" y="34299"/>
            <a:ext cx="4740900" cy="1001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5000"/>
              <a:buFont typeface="Arial"/>
              <a:buNone/>
            </a:pPr>
            <a:r>
              <a:rPr lang="en" sz="4800" b="1" i="0" u="sng" strike="noStrike" cap="none">
                <a:solidFill>
                  <a:srgbClr val="151515"/>
                </a:solidFill>
                <a:latin typeface="Calibri"/>
                <a:ea typeface="Calibri"/>
                <a:cs typeface="Calibri"/>
                <a:sym typeface="Calibri"/>
              </a:rPr>
              <a:t>Team</a:t>
            </a:r>
            <a:r>
              <a:rPr lang="en" sz="4800" b="1" i="0" u="none" strike="noStrike" cap="none">
                <a:solidFill>
                  <a:srgbClr val="151515"/>
                </a:solidFill>
                <a:latin typeface="Calibri"/>
                <a:ea typeface="Calibri"/>
                <a:cs typeface="Calibri"/>
                <a:sym typeface="Calibri"/>
              </a:rPr>
              <a:t> </a:t>
            </a:r>
            <a:r>
              <a:rPr lang="en" sz="5000" b="0" i="0" u="none" strike="noStrike" cap="none">
                <a:solidFill>
                  <a:srgbClr val="151515"/>
                </a:solidFill>
                <a:latin typeface="Calibri"/>
                <a:ea typeface="Calibri"/>
                <a:cs typeface="Calibri"/>
                <a:sym typeface="Calibri"/>
              </a:rPr>
              <a:t> </a:t>
            </a:r>
            <a:r>
              <a:rPr lang="en" sz="7200" b="1" i="0" u="sng" strike="noStrike" cap="none">
                <a:solidFill>
                  <a:srgbClr val="FF0000"/>
                </a:solidFill>
                <a:latin typeface="Arial"/>
                <a:ea typeface="Arial"/>
                <a:cs typeface="Arial"/>
                <a:sym typeface="Arial"/>
              </a:rPr>
              <a:t>I</a:t>
            </a:r>
            <a:r>
              <a:rPr lang="en" sz="5000" b="1" i="0" u="sng" strike="noStrike" cap="none">
                <a:solidFill>
                  <a:srgbClr val="151515"/>
                </a:solidFill>
                <a:latin typeface="Times New Roman"/>
                <a:ea typeface="Times New Roman"/>
                <a:cs typeface="Times New Roman"/>
                <a:sym typeface="Times New Roman"/>
              </a:rPr>
              <a:t>ronman</a:t>
            </a:r>
            <a:endParaRPr sz="5000" b="1" i="0" u="sng" strike="noStrike" cap="none">
              <a:solidFill>
                <a:srgbClr val="151515"/>
              </a:solidFill>
              <a:latin typeface="Times New Roman"/>
              <a:ea typeface="Times New Roman"/>
              <a:cs typeface="Times New Roman"/>
              <a:sym typeface="Times New Roman"/>
            </a:endParaRPr>
          </a:p>
        </p:txBody>
      </p:sp>
      <p:sp>
        <p:nvSpPr>
          <p:cNvPr id="137" name="Google Shape;137;p14"/>
          <p:cNvSpPr txBox="1"/>
          <p:nvPr/>
        </p:nvSpPr>
        <p:spPr>
          <a:xfrm>
            <a:off x="485650" y="2737325"/>
            <a:ext cx="1799100" cy="174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2"/>
              </a:solidFill>
              <a:latin typeface="Calibri"/>
              <a:ea typeface="Calibri"/>
              <a:cs typeface="Calibri"/>
              <a:sym typeface="Calibri"/>
            </a:endParaRPr>
          </a:p>
        </p:txBody>
      </p:sp>
      <p:sp>
        <p:nvSpPr>
          <p:cNvPr id="138" name="Google Shape;138;p14"/>
          <p:cNvSpPr txBox="1"/>
          <p:nvPr/>
        </p:nvSpPr>
        <p:spPr>
          <a:xfrm>
            <a:off x="2825625" y="2715250"/>
            <a:ext cx="1799100" cy="1776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2"/>
              </a:solidFill>
              <a:latin typeface="Calibri"/>
              <a:ea typeface="Calibri"/>
              <a:cs typeface="Calibri"/>
              <a:sym typeface="Calibri"/>
            </a:endParaRPr>
          </a:p>
        </p:txBody>
      </p:sp>
      <p:sp>
        <p:nvSpPr>
          <p:cNvPr id="139" name="Google Shape;139;p14"/>
          <p:cNvSpPr txBox="1"/>
          <p:nvPr/>
        </p:nvSpPr>
        <p:spPr>
          <a:xfrm>
            <a:off x="5055200" y="2737325"/>
            <a:ext cx="1633500" cy="174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2"/>
              </a:solidFill>
              <a:latin typeface="Calibri"/>
              <a:ea typeface="Calibri"/>
              <a:cs typeface="Calibri"/>
              <a:sym typeface="Calibri"/>
            </a:endParaRPr>
          </a:p>
        </p:txBody>
      </p:sp>
      <p:sp>
        <p:nvSpPr>
          <p:cNvPr id="140" name="Google Shape;140;p14"/>
          <p:cNvSpPr txBox="1"/>
          <p:nvPr/>
        </p:nvSpPr>
        <p:spPr>
          <a:xfrm>
            <a:off x="6986050" y="2813525"/>
            <a:ext cx="1688700" cy="1776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2"/>
              </a:solidFill>
              <a:latin typeface="Calibri"/>
              <a:ea typeface="Calibri"/>
              <a:cs typeface="Calibri"/>
              <a:sym typeface="Calibri"/>
            </a:endParaRPr>
          </a:p>
        </p:txBody>
      </p:sp>
      <p:pic>
        <p:nvPicPr>
          <p:cNvPr id="141" name="Google Shape;141;p14"/>
          <p:cNvPicPr preferRelativeResize="0"/>
          <p:nvPr/>
        </p:nvPicPr>
        <p:blipFill rotWithShape="1">
          <a:blip r:embed="rId3">
            <a:alphaModFix/>
          </a:blip>
          <a:srcRect/>
          <a:stretch/>
        </p:blipFill>
        <p:spPr>
          <a:xfrm>
            <a:off x="518189" y="1147666"/>
            <a:ext cx="1919771" cy="2240596"/>
          </a:xfrm>
          <a:prstGeom prst="rect">
            <a:avLst/>
          </a:prstGeom>
          <a:noFill/>
          <a:ln>
            <a:noFill/>
          </a:ln>
        </p:spPr>
      </p:pic>
      <p:pic>
        <p:nvPicPr>
          <p:cNvPr id="142" name="Google Shape;142;p14"/>
          <p:cNvPicPr preferRelativeResize="0"/>
          <p:nvPr/>
        </p:nvPicPr>
        <p:blipFill rotWithShape="1">
          <a:blip r:embed="rId4">
            <a:alphaModFix/>
          </a:blip>
          <a:srcRect/>
          <a:stretch/>
        </p:blipFill>
        <p:spPr>
          <a:xfrm>
            <a:off x="1987420" y="641415"/>
            <a:ext cx="2463281" cy="2622008"/>
          </a:xfrm>
          <a:prstGeom prst="rect">
            <a:avLst/>
          </a:prstGeom>
          <a:noFill/>
          <a:ln>
            <a:noFill/>
          </a:ln>
        </p:spPr>
      </p:pic>
      <p:pic>
        <p:nvPicPr>
          <p:cNvPr id="143" name="Google Shape;143;p14"/>
          <p:cNvPicPr preferRelativeResize="0"/>
          <p:nvPr/>
        </p:nvPicPr>
        <p:blipFill rotWithShape="1">
          <a:blip r:embed="rId5">
            <a:alphaModFix/>
          </a:blip>
          <a:srcRect/>
          <a:stretch/>
        </p:blipFill>
        <p:spPr>
          <a:xfrm>
            <a:off x="4161454" y="1147666"/>
            <a:ext cx="2527246" cy="2240596"/>
          </a:xfrm>
          <a:prstGeom prst="rect">
            <a:avLst/>
          </a:prstGeom>
          <a:noFill/>
          <a:ln>
            <a:noFill/>
          </a:ln>
        </p:spPr>
      </p:pic>
      <p:pic>
        <p:nvPicPr>
          <p:cNvPr id="144" name="Google Shape;144;p14"/>
          <p:cNvPicPr preferRelativeResize="0"/>
          <p:nvPr/>
        </p:nvPicPr>
        <p:blipFill rotWithShape="1">
          <a:blip r:embed="rId6">
            <a:alphaModFix/>
          </a:blip>
          <a:srcRect/>
          <a:stretch/>
        </p:blipFill>
        <p:spPr>
          <a:xfrm>
            <a:off x="5922219" y="735822"/>
            <a:ext cx="2752531" cy="2527601"/>
          </a:xfrm>
          <a:prstGeom prst="rect">
            <a:avLst/>
          </a:prstGeom>
          <a:noFill/>
          <a:ln>
            <a:noFill/>
          </a:ln>
        </p:spPr>
      </p:pic>
      <p:sp>
        <p:nvSpPr>
          <p:cNvPr id="145" name="Google Shape;145;p14"/>
          <p:cNvSpPr/>
          <p:nvPr/>
        </p:nvSpPr>
        <p:spPr>
          <a:xfrm>
            <a:off x="942392" y="3263423"/>
            <a:ext cx="1270458" cy="811763"/>
          </a:xfrm>
          <a:prstGeom prst="roundRect">
            <a:avLst>
              <a:gd name="adj" fmla="val 16667"/>
            </a:avLst>
          </a:prstGeom>
          <a:gradFill>
            <a:gsLst>
              <a:gs pos="0">
                <a:schemeClr val="dk1"/>
              </a:gs>
              <a:gs pos="100000">
                <a:srgbClr val="939393"/>
              </a:gs>
            </a:gsLst>
            <a:path path="circle">
              <a:fillToRect l="50000" t="50000" r="50000" b="50000"/>
            </a:path>
            <a:tileRect/>
          </a:gra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6" name="Google Shape;146;p14"/>
          <p:cNvSpPr/>
          <p:nvPr/>
        </p:nvSpPr>
        <p:spPr>
          <a:xfrm>
            <a:off x="2860764" y="3243090"/>
            <a:ext cx="1270458" cy="811763"/>
          </a:xfrm>
          <a:prstGeom prst="roundRect">
            <a:avLst>
              <a:gd name="adj" fmla="val 16667"/>
            </a:avLst>
          </a:prstGeom>
          <a:gradFill>
            <a:gsLst>
              <a:gs pos="0">
                <a:schemeClr val="dk1"/>
              </a:gs>
              <a:gs pos="100000">
                <a:srgbClr val="939393"/>
              </a:gs>
            </a:gsLst>
            <a:path path="circle">
              <a:fillToRect l="50000" t="50000" r="50000" b="50000"/>
            </a:path>
            <a:tileRect/>
          </a:gradFill>
          <a:ln w="25400" cap="flat" cmpd="sng">
            <a:solidFill>
              <a:srgbClr val="1515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7" name="Google Shape;147;p14"/>
          <p:cNvSpPr/>
          <p:nvPr/>
        </p:nvSpPr>
        <p:spPr>
          <a:xfrm>
            <a:off x="4789848" y="3243087"/>
            <a:ext cx="1270458" cy="811763"/>
          </a:xfrm>
          <a:prstGeom prst="roundRect">
            <a:avLst>
              <a:gd name="adj" fmla="val 16667"/>
            </a:avLst>
          </a:prstGeom>
          <a:gradFill>
            <a:gsLst>
              <a:gs pos="0">
                <a:schemeClr val="dk1"/>
              </a:gs>
              <a:gs pos="100000">
                <a:srgbClr val="939393"/>
              </a:gs>
            </a:gsLst>
            <a:path path="circle">
              <a:fillToRect l="50000" t="50000" r="50000" b="50000"/>
            </a:path>
            <a:tileRect/>
          </a:gradFill>
          <a:ln w="25400" cap="flat" cmpd="sng">
            <a:solidFill>
              <a:srgbClr val="111C2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8" name="Google Shape;148;p14"/>
          <p:cNvSpPr/>
          <p:nvPr/>
        </p:nvSpPr>
        <p:spPr>
          <a:xfrm>
            <a:off x="6663255" y="3243090"/>
            <a:ext cx="1270458" cy="811763"/>
          </a:xfrm>
          <a:prstGeom prst="roundRect">
            <a:avLst>
              <a:gd name="adj" fmla="val 16667"/>
            </a:avLst>
          </a:prstGeom>
          <a:gradFill>
            <a:gsLst>
              <a:gs pos="0">
                <a:schemeClr val="dk1"/>
              </a:gs>
              <a:gs pos="100000">
                <a:srgbClr val="939393"/>
              </a:gs>
            </a:gsLst>
            <a:path path="circle">
              <a:fillToRect l="50000" t="50000" r="50000" b="50000"/>
            </a:path>
            <a:tileRect/>
          </a:gradFill>
          <a:ln w="25400" cap="flat" cmpd="sng">
            <a:solidFill>
              <a:srgbClr val="1515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9" name="Google Shape;149;p14"/>
          <p:cNvSpPr txBox="1"/>
          <p:nvPr/>
        </p:nvSpPr>
        <p:spPr>
          <a:xfrm>
            <a:off x="942392" y="3347665"/>
            <a:ext cx="1270458"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200" b="0" i="0" u="none" strike="noStrike" cap="none">
                <a:solidFill>
                  <a:srgbClr val="000000"/>
                </a:solidFill>
                <a:latin typeface="Oswald"/>
                <a:ea typeface="Oswald"/>
                <a:cs typeface="Oswald"/>
                <a:sym typeface="Oswald"/>
              </a:rPr>
              <a:t>Prathmesh Shekade</a:t>
            </a:r>
            <a:endParaRPr sz="1200" b="0" i="0" u="none" strike="noStrike" cap="none">
              <a:solidFill>
                <a:srgbClr val="000000"/>
              </a:solidFill>
              <a:latin typeface="Oswald"/>
              <a:ea typeface="Oswald"/>
              <a:cs typeface="Oswald"/>
              <a:sym typeface="Oswald"/>
            </a:endParaRPr>
          </a:p>
        </p:txBody>
      </p:sp>
      <p:sp>
        <p:nvSpPr>
          <p:cNvPr id="150" name="Google Shape;150;p14"/>
          <p:cNvSpPr txBox="1"/>
          <p:nvPr/>
        </p:nvSpPr>
        <p:spPr>
          <a:xfrm>
            <a:off x="2974972" y="3284481"/>
            <a:ext cx="1270458"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200" b="0" i="0" u="none" strike="noStrike" cap="none">
                <a:solidFill>
                  <a:srgbClr val="000000"/>
                </a:solidFill>
                <a:latin typeface="Oswald"/>
                <a:ea typeface="Oswald"/>
                <a:cs typeface="Oswald"/>
                <a:sym typeface="Oswald"/>
              </a:rPr>
              <a:t>Rushikesh Gore</a:t>
            </a:r>
            <a:endParaRPr sz="1200" b="0" i="0" u="none" strike="noStrike" cap="none">
              <a:solidFill>
                <a:srgbClr val="000000"/>
              </a:solidFill>
              <a:latin typeface="Oswald"/>
              <a:ea typeface="Oswald"/>
              <a:cs typeface="Oswald"/>
              <a:sym typeface="Oswald"/>
            </a:endParaRPr>
          </a:p>
        </p:txBody>
      </p:sp>
      <p:sp>
        <p:nvSpPr>
          <p:cNvPr id="151" name="Google Shape;151;p14"/>
          <p:cNvSpPr txBox="1"/>
          <p:nvPr/>
        </p:nvSpPr>
        <p:spPr>
          <a:xfrm>
            <a:off x="5017997" y="3295057"/>
            <a:ext cx="1042309"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200" b="0" i="0" u="none" strike="noStrike" cap="none">
                <a:solidFill>
                  <a:srgbClr val="000000"/>
                </a:solidFill>
                <a:latin typeface="Oswald"/>
                <a:ea typeface="Oswald"/>
                <a:cs typeface="Oswald"/>
                <a:sym typeface="Oswald"/>
              </a:rPr>
              <a:t>Pratik Modi</a:t>
            </a:r>
            <a:endParaRPr sz="1200" b="0" i="0" u="none" strike="noStrike" cap="none">
              <a:solidFill>
                <a:srgbClr val="000000"/>
              </a:solidFill>
              <a:latin typeface="Oswald"/>
              <a:ea typeface="Oswald"/>
              <a:cs typeface="Oswald"/>
              <a:sym typeface="Oswald"/>
            </a:endParaRPr>
          </a:p>
        </p:txBody>
      </p:sp>
      <p:sp>
        <p:nvSpPr>
          <p:cNvPr id="152" name="Google Shape;152;p14"/>
          <p:cNvSpPr txBox="1"/>
          <p:nvPr/>
        </p:nvSpPr>
        <p:spPr>
          <a:xfrm>
            <a:off x="6897767" y="3295058"/>
            <a:ext cx="1306286"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200" b="0" i="0" u="none" strike="noStrike" cap="none">
                <a:solidFill>
                  <a:srgbClr val="000000"/>
                </a:solidFill>
                <a:latin typeface="Oswald"/>
                <a:ea typeface="Oswald"/>
                <a:cs typeface="Oswald"/>
                <a:sym typeface="Oswald"/>
              </a:rPr>
              <a:t>Ekta Joge</a:t>
            </a:r>
            <a:endParaRPr sz="1200" b="0" i="0" u="none" strike="noStrike" cap="none">
              <a:solidFill>
                <a:srgbClr val="000000"/>
              </a:solidFill>
              <a:latin typeface="Oswald"/>
              <a:ea typeface="Oswald"/>
              <a:cs typeface="Oswald"/>
              <a:sym typeface="Oswald"/>
            </a:endParaRPr>
          </a:p>
        </p:txBody>
      </p:sp>
      <p:sp>
        <p:nvSpPr>
          <p:cNvPr id="153" name="Google Shape;153;p14"/>
          <p:cNvSpPr txBox="1"/>
          <p:nvPr/>
        </p:nvSpPr>
        <p:spPr>
          <a:xfrm>
            <a:off x="1195813" y="3603700"/>
            <a:ext cx="1017037"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200" b="0" i="0" u="none" strike="noStrike" cap="none">
                <a:solidFill>
                  <a:srgbClr val="000000"/>
                </a:solidFill>
                <a:latin typeface="Oswald"/>
                <a:ea typeface="Oswald"/>
                <a:cs typeface="Oswald"/>
                <a:sym typeface="Oswald"/>
              </a:rPr>
              <a:t>IT 3</a:t>
            </a:r>
            <a:r>
              <a:rPr lang="en" sz="1200" b="0" i="0" u="none" strike="noStrike" cap="none" baseline="30000">
                <a:solidFill>
                  <a:srgbClr val="000000"/>
                </a:solidFill>
                <a:latin typeface="Oswald"/>
                <a:ea typeface="Oswald"/>
                <a:cs typeface="Oswald"/>
                <a:sym typeface="Oswald"/>
              </a:rPr>
              <a:t>rd</a:t>
            </a:r>
            <a:r>
              <a:rPr lang="en" sz="1200" b="0" i="0" u="none" strike="noStrike" cap="none">
                <a:solidFill>
                  <a:srgbClr val="000000"/>
                </a:solidFill>
                <a:latin typeface="Oswald"/>
                <a:ea typeface="Oswald"/>
                <a:cs typeface="Oswald"/>
                <a:sym typeface="Oswald"/>
              </a:rPr>
              <a:t> year</a:t>
            </a:r>
            <a:endParaRPr sz="1200" b="0" i="0" u="none" strike="noStrike" cap="none">
              <a:solidFill>
                <a:srgbClr val="000000"/>
              </a:solidFill>
              <a:latin typeface="Oswald"/>
              <a:ea typeface="Oswald"/>
              <a:cs typeface="Oswald"/>
              <a:sym typeface="Oswald"/>
            </a:endParaRPr>
          </a:p>
        </p:txBody>
      </p:sp>
      <p:sp>
        <p:nvSpPr>
          <p:cNvPr id="154" name="Google Shape;154;p14"/>
          <p:cNvSpPr txBox="1"/>
          <p:nvPr/>
        </p:nvSpPr>
        <p:spPr>
          <a:xfrm>
            <a:off x="3083955" y="3530804"/>
            <a:ext cx="1009199"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200" b="0" i="0" u="none" strike="noStrike" cap="none">
                <a:solidFill>
                  <a:srgbClr val="000000"/>
                </a:solidFill>
                <a:latin typeface="Oswald"/>
                <a:ea typeface="Oswald"/>
                <a:cs typeface="Oswald"/>
                <a:sym typeface="Oswald"/>
              </a:rPr>
              <a:t>IT 2</a:t>
            </a:r>
            <a:r>
              <a:rPr lang="en" sz="1200" b="0" i="0" u="none" strike="noStrike" cap="none" baseline="30000">
                <a:solidFill>
                  <a:srgbClr val="000000"/>
                </a:solidFill>
                <a:latin typeface="Oswald"/>
                <a:ea typeface="Oswald"/>
                <a:cs typeface="Oswald"/>
                <a:sym typeface="Oswald"/>
              </a:rPr>
              <a:t>nd</a:t>
            </a:r>
            <a:r>
              <a:rPr lang="en" sz="1200" b="0" i="0" u="none" strike="noStrike" cap="none">
                <a:solidFill>
                  <a:srgbClr val="000000"/>
                </a:solidFill>
                <a:latin typeface="Oswald"/>
                <a:ea typeface="Oswald"/>
                <a:cs typeface="Oswald"/>
                <a:sym typeface="Oswald"/>
              </a:rPr>
              <a:t> year</a:t>
            </a:r>
            <a:endParaRPr sz="1200" b="0" i="0" u="none" strike="noStrike" cap="none">
              <a:solidFill>
                <a:srgbClr val="000000"/>
              </a:solidFill>
              <a:latin typeface="Oswald"/>
              <a:ea typeface="Oswald"/>
              <a:cs typeface="Oswald"/>
              <a:sym typeface="Oswald"/>
            </a:endParaRPr>
          </a:p>
        </p:txBody>
      </p:sp>
      <p:sp>
        <p:nvSpPr>
          <p:cNvPr id="155" name="Google Shape;155;p14"/>
          <p:cNvSpPr txBox="1"/>
          <p:nvPr/>
        </p:nvSpPr>
        <p:spPr>
          <a:xfrm>
            <a:off x="5055200" y="3530804"/>
            <a:ext cx="90422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200" b="0" i="0" u="none" strike="noStrike" cap="none">
                <a:solidFill>
                  <a:srgbClr val="000000"/>
                </a:solidFill>
                <a:latin typeface="Oswald"/>
                <a:ea typeface="Oswald"/>
                <a:cs typeface="Oswald"/>
                <a:sym typeface="Oswald"/>
              </a:rPr>
              <a:t>IT 2</a:t>
            </a:r>
            <a:r>
              <a:rPr lang="en" sz="1200" b="0" i="0" u="none" strike="noStrike" cap="none" baseline="30000">
                <a:solidFill>
                  <a:srgbClr val="000000"/>
                </a:solidFill>
                <a:latin typeface="Oswald"/>
                <a:ea typeface="Oswald"/>
                <a:cs typeface="Oswald"/>
                <a:sym typeface="Oswald"/>
              </a:rPr>
              <a:t>nd</a:t>
            </a:r>
            <a:r>
              <a:rPr lang="en" sz="1200" b="0" i="0" u="none" strike="noStrike" cap="none">
                <a:solidFill>
                  <a:srgbClr val="000000"/>
                </a:solidFill>
                <a:latin typeface="Oswald"/>
                <a:ea typeface="Oswald"/>
                <a:cs typeface="Oswald"/>
                <a:sym typeface="Oswald"/>
              </a:rPr>
              <a:t> year</a:t>
            </a:r>
            <a:endParaRPr sz="1200" b="0" i="0" u="none" strike="noStrike" cap="none">
              <a:solidFill>
                <a:srgbClr val="000000"/>
              </a:solidFill>
              <a:latin typeface="Oswald"/>
              <a:ea typeface="Oswald"/>
              <a:cs typeface="Oswald"/>
              <a:sym typeface="Oswald"/>
            </a:endParaRPr>
          </a:p>
        </p:txBody>
      </p:sp>
      <p:sp>
        <p:nvSpPr>
          <p:cNvPr id="156" name="Google Shape;156;p14"/>
          <p:cNvSpPr txBox="1"/>
          <p:nvPr/>
        </p:nvSpPr>
        <p:spPr>
          <a:xfrm>
            <a:off x="6897767" y="3565866"/>
            <a:ext cx="1000392" cy="4924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200" b="0" i="0" u="none" strike="noStrike" cap="none">
                <a:solidFill>
                  <a:srgbClr val="000000"/>
                </a:solidFill>
                <a:latin typeface="Oswald"/>
                <a:ea typeface="Oswald"/>
                <a:cs typeface="Oswald"/>
                <a:sym typeface="Oswald"/>
              </a:rPr>
              <a:t>IT 2</a:t>
            </a:r>
            <a:r>
              <a:rPr lang="en" sz="1200" b="0" i="0" u="none" strike="noStrike" cap="none" baseline="30000">
                <a:solidFill>
                  <a:srgbClr val="000000"/>
                </a:solidFill>
                <a:latin typeface="Oswald"/>
                <a:ea typeface="Oswald"/>
                <a:cs typeface="Oswald"/>
                <a:sym typeface="Oswald"/>
              </a:rPr>
              <a:t>nd</a:t>
            </a:r>
            <a:r>
              <a:rPr lang="en" sz="1200" b="0" i="0" u="none" strike="noStrike" cap="none">
                <a:solidFill>
                  <a:srgbClr val="000000"/>
                </a:solidFill>
                <a:latin typeface="Oswald"/>
                <a:ea typeface="Oswald"/>
                <a:cs typeface="Oswald"/>
                <a:sym typeface="Oswald"/>
              </a:rPr>
              <a:t> year</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fade">
                                      <p:cBhvr>
                                        <p:cTn id="7" dur="2000"/>
                                        <p:tgtEl>
                                          <p:spTgt spid="1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2"/>
                                        </p:tgtEl>
                                        <p:attrNameLst>
                                          <p:attrName>style.visibility</p:attrName>
                                        </p:attrNameLst>
                                      </p:cBhvr>
                                      <p:to>
                                        <p:strVal val="visible"/>
                                      </p:to>
                                    </p:set>
                                    <p:animEffect transition="in" filter="fade">
                                      <p:cBhvr>
                                        <p:cTn id="12" dur="2000"/>
                                        <p:tgtEl>
                                          <p:spTgt spid="1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3"/>
                                        </p:tgtEl>
                                        <p:attrNameLst>
                                          <p:attrName>style.visibility</p:attrName>
                                        </p:attrNameLst>
                                      </p:cBhvr>
                                      <p:to>
                                        <p:strVal val="visible"/>
                                      </p:to>
                                    </p:set>
                                    <p:animEffect transition="in" filter="fade">
                                      <p:cBhvr>
                                        <p:cTn id="17" dur="2000"/>
                                        <p:tgtEl>
                                          <p:spTgt spid="1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4"/>
                                        </p:tgtEl>
                                        <p:attrNameLst>
                                          <p:attrName>style.visibility</p:attrName>
                                        </p:attrNameLst>
                                      </p:cBhvr>
                                      <p:to>
                                        <p:strVal val="visible"/>
                                      </p:to>
                                    </p:set>
                                    <p:animEffect transition="in" filter="fade">
                                      <p:cBhvr>
                                        <p:cTn id="22" dur="20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660" y="243068"/>
            <a:ext cx="4437444" cy="4437444"/>
          </a:xfrm>
          <a:prstGeom prst="rect">
            <a:avLst/>
          </a:prstGeom>
        </p:spPr>
      </p:pic>
      <p:pic>
        <p:nvPicPr>
          <p:cNvPr id="5" name="Google Shape;171;p16"/>
          <p:cNvPicPr preferRelativeResize="0"/>
          <p:nvPr/>
        </p:nvPicPr>
        <p:blipFill rotWithShape="1">
          <a:blip r:embed="rId3">
            <a:alphaModFix/>
          </a:blip>
          <a:srcRect/>
          <a:stretch/>
        </p:blipFill>
        <p:spPr>
          <a:xfrm rot="808746">
            <a:off x="2024759" y="1004418"/>
            <a:ext cx="1500947" cy="2966007"/>
          </a:xfrm>
          <a:prstGeom prst="rect">
            <a:avLst/>
          </a:prstGeom>
          <a:noFill/>
          <a:ln>
            <a:noFill/>
          </a:ln>
        </p:spPr>
      </p:pic>
      <p:sp>
        <p:nvSpPr>
          <p:cNvPr id="6" name="TextBox 5"/>
          <p:cNvSpPr txBox="1"/>
          <p:nvPr/>
        </p:nvSpPr>
        <p:spPr>
          <a:xfrm>
            <a:off x="5694744" y="1460646"/>
            <a:ext cx="2905246" cy="1754326"/>
          </a:xfrm>
          <a:prstGeom prst="rect">
            <a:avLst/>
          </a:prstGeom>
          <a:noFill/>
        </p:spPr>
        <p:txBody>
          <a:bodyPr wrap="square" rtlCol="0">
            <a:spAutoFit/>
          </a:bodyPr>
          <a:lstStyle/>
          <a:p>
            <a:r>
              <a:rPr lang="en-US" sz="5400" b="1" dirty="0" smtClean="0">
                <a:latin typeface="Baskerville Old Face" pitchFamily="18" charset="0"/>
              </a:rPr>
              <a:t>THANK</a:t>
            </a:r>
          </a:p>
          <a:p>
            <a:r>
              <a:rPr lang="en-US" sz="5400" b="1" dirty="0" smtClean="0">
                <a:latin typeface="Baskerville Old Face" pitchFamily="18" charset="0"/>
              </a:rPr>
              <a:t>YOU</a:t>
            </a:r>
            <a:endParaRPr lang="en-US" sz="5400" b="1" dirty="0">
              <a:latin typeface="Baskerville Old Face" pitchFamily="18" charset="0"/>
            </a:endParaRPr>
          </a:p>
        </p:txBody>
      </p:sp>
    </p:spTree>
    <p:extLst>
      <p:ext uri="{BB962C8B-B14F-4D97-AF65-F5344CB8AC3E}">
        <p14:creationId xmlns:p14="http://schemas.microsoft.com/office/powerpoint/2010/main" val="2849378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5"/>
          <p:cNvSpPr txBox="1">
            <a:spLocks noGrp="1"/>
          </p:cNvSpPr>
          <p:nvPr>
            <p:ph type="title"/>
          </p:nvPr>
        </p:nvSpPr>
        <p:spPr>
          <a:xfrm>
            <a:off x="453900" y="320100"/>
            <a:ext cx="4049400" cy="794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33333"/>
              </a:lnSpc>
              <a:spcBef>
                <a:spcPts val="1800"/>
              </a:spcBef>
              <a:spcAft>
                <a:spcPts val="0"/>
              </a:spcAft>
              <a:buSzPct val="90090"/>
              <a:buNone/>
            </a:pPr>
            <a:r>
              <a:rPr lang="en" sz="3700" b="1" u="sng" dirty="0">
                <a:solidFill>
                  <a:srgbClr val="000000"/>
                </a:solidFill>
                <a:latin typeface="Baskerville Old Face" pitchFamily="18" charset="0"/>
                <a:ea typeface="Times New Roman"/>
                <a:cs typeface="Times New Roman"/>
                <a:sym typeface="Times New Roman"/>
              </a:rPr>
              <a:t>Quality </a:t>
            </a:r>
            <a:r>
              <a:rPr lang="en" sz="3743" b="1" u="sng" dirty="0">
                <a:solidFill>
                  <a:srgbClr val="000000"/>
                </a:solidFill>
                <a:latin typeface="Baskerville Old Face" pitchFamily="18" charset="0"/>
                <a:ea typeface="Times New Roman"/>
                <a:cs typeface="Times New Roman"/>
                <a:sym typeface="Times New Roman"/>
              </a:rPr>
              <a:t>Education</a:t>
            </a:r>
            <a:endParaRPr sz="3743" b="1" u="sng" dirty="0">
              <a:solidFill>
                <a:srgbClr val="000000"/>
              </a:solidFill>
              <a:latin typeface="Baskerville Old Face" pitchFamily="18" charset="0"/>
              <a:ea typeface="Times New Roman"/>
              <a:cs typeface="Times New Roman"/>
              <a:sym typeface="Times New Roman"/>
            </a:endParaRPr>
          </a:p>
          <a:p>
            <a:pPr marL="0" lvl="0" indent="0" algn="l" rtl="0">
              <a:lnSpc>
                <a:spcPct val="133333"/>
              </a:lnSpc>
              <a:spcBef>
                <a:spcPts val="1800"/>
              </a:spcBef>
              <a:spcAft>
                <a:spcPts val="400"/>
              </a:spcAft>
              <a:buSzPct val="196078"/>
              <a:buNone/>
            </a:pPr>
            <a:endParaRPr sz="1700" b="1" dirty="0">
              <a:solidFill>
                <a:srgbClr val="000000"/>
              </a:solidFill>
              <a:latin typeface="Baskerville Old Face" pitchFamily="18" charset="0"/>
              <a:ea typeface="Times New Roman"/>
              <a:cs typeface="Times New Roman"/>
              <a:sym typeface="Times New Roman"/>
            </a:endParaRPr>
          </a:p>
        </p:txBody>
      </p:sp>
      <p:sp>
        <p:nvSpPr>
          <p:cNvPr id="162" name="Google Shape;162;p15"/>
          <p:cNvSpPr txBox="1">
            <a:spLocks noGrp="1"/>
          </p:cNvSpPr>
          <p:nvPr>
            <p:ph type="body" idx="1"/>
          </p:nvPr>
        </p:nvSpPr>
        <p:spPr>
          <a:xfrm>
            <a:off x="453900" y="1770927"/>
            <a:ext cx="5037000" cy="2656898"/>
          </a:xfrm>
          <a:prstGeom prst="rect">
            <a:avLst/>
          </a:prstGeom>
          <a:noFill/>
          <a:ln>
            <a:noFill/>
          </a:ln>
        </p:spPr>
        <p:txBody>
          <a:bodyPr spcFirstLastPara="1" wrap="square" lIns="91425" tIns="91425" rIns="91425" bIns="91425" anchor="t" anchorCtr="0">
            <a:normAutofit/>
          </a:bodyPr>
          <a:lstStyle/>
          <a:p>
            <a:pPr marL="0" lvl="0" indent="0" algn="l" rtl="0">
              <a:lnSpc>
                <a:spcPct val="160000"/>
              </a:lnSpc>
              <a:spcBef>
                <a:spcPts val="1400"/>
              </a:spcBef>
              <a:spcAft>
                <a:spcPts val="0"/>
              </a:spcAft>
              <a:buSzPct val="85176"/>
              <a:buNone/>
            </a:pPr>
            <a:r>
              <a:rPr lang="en" sz="1650" b="1" dirty="0">
                <a:solidFill>
                  <a:srgbClr val="000000"/>
                </a:solidFill>
                <a:latin typeface="Roboto"/>
                <a:ea typeface="Roboto"/>
                <a:cs typeface="Roboto"/>
                <a:sym typeface="Roboto"/>
              </a:rPr>
              <a:t>Problem Statement</a:t>
            </a:r>
            <a:endParaRPr sz="1650" b="1" dirty="0">
              <a:solidFill>
                <a:srgbClr val="000000"/>
              </a:solidFill>
              <a:latin typeface="Roboto"/>
              <a:ea typeface="Roboto"/>
              <a:cs typeface="Roboto"/>
              <a:sym typeface="Roboto"/>
            </a:endParaRPr>
          </a:p>
          <a:p>
            <a:pPr marL="0" lvl="0" indent="0" algn="l" rtl="0">
              <a:lnSpc>
                <a:spcPct val="115000"/>
              </a:lnSpc>
              <a:spcBef>
                <a:spcPts val="400"/>
              </a:spcBef>
              <a:spcAft>
                <a:spcPts val="0"/>
              </a:spcAft>
              <a:buSzPct val="117117"/>
              <a:buNone/>
            </a:pPr>
            <a:r>
              <a:rPr lang="en" sz="1200" dirty="0">
                <a:solidFill>
                  <a:srgbClr val="374151"/>
                </a:solidFill>
                <a:latin typeface="Roboto"/>
                <a:ea typeface="Roboto"/>
                <a:cs typeface="Roboto"/>
                <a:sym typeface="Roboto"/>
              </a:rPr>
              <a:t>In many parts of the world, students face challenges like limited resources, unequal opportunities, and outdated teaching methods, preventing them from receiving the quality education they deserve, a crucial step towards achieving a brighter future.</a:t>
            </a:r>
            <a:endParaRPr sz="1650" b="1" dirty="0">
              <a:solidFill>
                <a:srgbClr val="000000"/>
              </a:solidFill>
              <a:latin typeface="Roboto"/>
              <a:ea typeface="Roboto"/>
              <a:cs typeface="Roboto"/>
              <a:sym typeface="Roboto"/>
            </a:endParaRPr>
          </a:p>
          <a:p>
            <a:pPr marL="0" lvl="0" indent="0" algn="l" rtl="0">
              <a:lnSpc>
                <a:spcPct val="160000"/>
              </a:lnSpc>
              <a:spcBef>
                <a:spcPts val="1400"/>
              </a:spcBef>
              <a:spcAft>
                <a:spcPts val="0"/>
              </a:spcAft>
              <a:buSzPct val="85176"/>
              <a:buNone/>
            </a:pPr>
            <a:endParaRPr sz="1200" dirty="0">
              <a:solidFill>
                <a:srgbClr val="374151"/>
              </a:solidFill>
              <a:latin typeface="Roboto"/>
              <a:ea typeface="Roboto"/>
              <a:cs typeface="Roboto"/>
              <a:sym typeface="Roboto"/>
            </a:endParaRPr>
          </a:p>
        </p:txBody>
      </p:sp>
      <p:pic>
        <p:nvPicPr>
          <p:cNvPr id="163" name="Google Shape;163;p15"/>
          <p:cNvPicPr preferRelativeResize="0"/>
          <p:nvPr/>
        </p:nvPicPr>
        <p:blipFill rotWithShape="1">
          <a:blip r:embed="rId3">
            <a:alphaModFix/>
          </a:blip>
          <a:srcRect/>
          <a:stretch/>
        </p:blipFill>
        <p:spPr>
          <a:xfrm>
            <a:off x="5591400" y="646050"/>
            <a:ext cx="3247800" cy="3247800"/>
          </a:xfrm>
          <a:prstGeom prst="rect">
            <a:avLst/>
          </a:prstGeom>
          <a:noFill/>
          <a:ln>
            <a:noFill/>
          </a:ln>
        </p:spPr>
      </p:pic>
      <p:sp>
        <p:nvSpPr>
          <p:cNvPr id="164" name="Google Shape;164;p15"/>
          <p:cNvSpPr txBox="1"/>
          <p:nvPr/>
        </p:nvSpPr>
        <p:spPr>
          <a:xfrm>
            <a:off x="662250" y="816775"/>
            <a:ext cx="63576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2"/>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97" y="115747"/>
            <a:ext cx="4386805" cy="491200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9402" y="115747"/>
            <a:ext cx="4502552" cy="4850515"/>
          </a:xfrm>
          <a:prstGeom prst="rect">
            <a:avLst/>
          </a:prstGeom>
        </p:spPr>
      </p:pic>
    </p:spTree>
    <p:extLst>
      <p:ext uri="{BB962C8B-B14F-4D97-AF65-F5344CB8AC3E}">
        <p14:creationId xmlns:p14="http://schemas.microsoft.com/office/powerpoint/2010/main" val="2291877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761" y="313165"/>
            <a:ext cx="7505700" cy="954600"/>
          </a:xfrm>
        </p:spPr>
        <p:txBody>
          <a:bodyPr>
            <a:normAutofit/>
          </a:bodyPr>
          <a:lstStyle/>
          <a:p>
            <a:r>
              <a:rPr lang="en-US" sz="3200" b="1" u="sng" dirty="0" smtClean="0">
                <a:solidFill>
                  <a:schemeClr val="tx2">
                    <a:lumMod val="10000"/>
                  </a:schemeClr>
                </a:solidFill>
                <a:latin typeface="Baskerville Old Face" pitchFamily="18" charset="0"/>
                <a:cs typeface="Mongolian Baiti" pitchFamily="66" charset="0"/>
              </a:rPr>
              <a:t>GOAL(S) AND TARGET(S) </a:t>
            </a:r>
            <a:endParaRPr lang="en-US" sz="3200" b="1" u="sng" dirty="0">
              <a:solidFill>
                <a:schemeClr val="tx2">
                  <a:lumMod val="10000"/>
                </a:schemeClr>
              </a:solidFill>
              <a:latin typeface="Baskerville Old Face" pitchFamily="18" charset="0"/>
              <a:cs typeface="Mongolian Baiti" pitchFamily="66" charset="0"/>
            </a:endParaRPr>
          </a:p>
        </p:txBody>
      </p:sp>
      <p:sp>
        <p:nvSpPr>
          <p:cNvPr id="3" name="Text Placeholder 2"/>
          <p:cNvSpPr>
            <a:spLocks noGrp="1"/>
          </p:cNvSpPr>
          <p:nvPr>
            <p:ph type="body" idx="1"/>
          </p:nvPr>
        </p:nvSpPr>
        <p:spPr>
          <a:xfrm>
            <a:off x="138896" y="1388962"/>
            <a:ext cx="7722966" cy="3177084"/>
          </a:xfrm>
        </p:spPr>
        <p:txBody>
          <a:bodyPr>
            <a:normAutofit fontScale="70000" lnSpcReduction="20000"/>
          </a:bodyPr>
          <a:lstStyle/>
          <a:p>
            <a:r>
              <a:rPr lang="en-US" sz="2000" dirty="0">
                <a:latin typeface="Arial Unicode MS" pitchFamily="34" charset="-128"/>
                <a:ea typeface="Arial Unicode MS" pitchFamily="34" charset="-128"/>
                <a:cs typeface="Arial Unicode MS" pitchFamily="34" charset="-128"/>
              </a:rPr>
              <a:t>By 2030, ensure that all girls and boys complete free, equitable and quality primary and secondary education leading to relevant and Goal-4 effective learning outcomes</a:t>
            </a:r>
          </a:p>
          <a:p>
            <a:r>
              <a:rPr lang="en-US" sz="2000" dirty="0">
                <a:latin typeface="Arial Unicode MS" pitchFamily="34" charset="-128"/>
                <a:ea typeface="Arial Unicode MS" pitchFamily="34" charset="-128"/>
                <a:cs typeface="Arial Unicode MS" pitchFamily="34" charset="-128"/>
              </a:rPr>
              <a:t>By 2030, ensure that all girls and boys have access to quality early childhood development, care and preprimary education so that they are ready for primary education</a:t>
            </a:r>
          </a:p>
          <a:p>
            <a:r>
              <a:rPr lang="en-US" sz="2000" dirty="0">
                <a:latin typeface="Arial Unicode MS" pitchFamily="34" charset="-128"/>
                <a:ea typeface="Arial Unicode MS" pitchFamily="34" charset="-128"/>
                <a:cs typeface="Arial Unicode MS" pitchFamily="34" charset="-128"/>
              </a:rPr>
              <a:t>By 2030, ensure equal access for all women and men to affordable and quality technical, vocational and tertiary education, including university</a:t>
            </a:r>
          </a:p>
          <a:p>
            <a:r>
              <a:rPr lang="en-US" sz="2000" dirty="0">
                <a:latin typeface="Arial Unicode MS" pitchFamily="34" charset="-128"/>
                <a:ea typeface="Arial Unicode MS" pitchFamily="34" charset="-128"/>
                <a:cs typeface="Arial Unicode MS" pitchFamily="34" charset="-128"/>
              </a:rPr>
              <a:t>By 2030, substantially increase the number of youth and adults who have relevant skills, including technical and vocational skills, for employment, decent jobs and entrepreneurship</a:t>
            </a:r>
          </a:p>
          <a:p>
            <a:r>
              <a:rPr lang="en-US" sz="2000" dirty="0">
                <a:latin typeface="Arial Unicode MS" pitchFamily="34" charset="-128"/>
                <a:ea typeface="Arial Unicode MS" pitchFamily="34" charset="-128"/>
                <a:cs typeface="Arial Unicode MS" pitchFamily="34" charset="-128"/>
              </a:rPr>
              <a:t>Build and upgrade education facilities that are child, disability and gender sensitive and provide safe, nonviolent, inclusive and effective learning environments for all</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078533" y="2023748"/>
            <a:ext cx="4699321" cy="1045369"/>
          </a:xfrm>
          <a:prstGeom prst="rect">
            <a:avLst/>
          </a:prstGeom>
        </p:spPr>
      </p:pic>
    </p:spTree>
    <p:extLst>
      <p:ext uri="{BB962C8B-B14F-4D97-AF65-F5344CB8AC3E}">
        <p14:creationId xmlns:p14="http://schemas.microsoft.com/office/powerpoint/2010/main" val="3428358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6"/>
          <p:cNvSpPr txBox="1">
            <a:spLocks noGrp="1"/>
          </p:cNvSpPr>
          <p:nvPr>
            <p:ph type="title"/>
          </p:nvPr>
        </p:nvSpPr>
        <p:spPr>
          <a:xfrm>
            <a:off x="180151" y="-133200"/>
            <a:ext cx="7505700" cy="6375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1800"/>
              </a:spcBef>
              <a:spcAft>
                <a:spcPts val="0"/>
              </a:spcAft>
              <a:buSzPct val="101010"/>
              <a:buNone/>
            </a:pPr>
            <a:r>
              <a:rPr lang="en" sz="2800" b="1" u="sng" dirty="0">
                <a:solidFill>
                  <a:srgbClr val="000000"/>
                </a:solidFill>
                <a:latin typeface="Baskerville Old Face" pitchFamily="18" charset="0"/>
                <a:ea typeface="Times New Roman"/>
                <a:cs typeface="Times New Roman"/>
                <a:sym typeface="Times New Roman"/>
              </a:rPr>
              <a:t>Our Inspiration</a:t>
            </a:r>
            <a:endParaRPr sz="2800" b="1" u="sng" dirty="0">
              <a:solidFill>
                <a:srgbClr val="000000"/>
              </a:solidFill>
              <a:latin typeface="Baskerville Old Face" pitchFamily="18" charset="0"/>
              <a:ea typeface="Times New Roman"/>
              <a:cs typeface="Times New Roman"/>
              <a:sym typeface="Times New Roman"/>
            </a:endParaRPr>
          </a:p>
          <a:p>
            <a:pPr marL="0" lvl="0" indent="0" algn="l" rtl="0">
              <a:lnSpc>
                <a:spcPct val="100000"/>
              </a:lnSpc>
              <a:spcBef>
                <a:spcPts val="400"/>
              </a:spcBef>
              <a:spcAft>
                <a:spcPts val="0"/>
              </a:spcAft>
              <a:buSzPct val="111111"/>
              <a:buNone/>
            </a:pPr>
            <a:endParaRPr sz="2400" dirty="0">
              <a:latin typeface="Baskerville Old Face" pitchFamily="18" charset="0"/>
            </a:endParaRPr>
          </a:p>
        </p:txBody>
      </p:sp>
      <p:sp>
        <p:nvSpPr>
          <p:cNvPr id="170" name="Google Shape;170;p16"/>
          <p:cNvSpPr txBox="1">
            <a:spLocks noGrp="1"/>
          </p:cNvSpPr>
          <p:nvPr>
            <p:ph type="body" idx="2"/>
          </p:nvPr>
        </p:nvSpPr>
        <p:spPr>
          <a:xfrm>
            <a:off x="507400" y="1088401"/>
            <a:ext cx="3997800" cy="3238500"/>
          </a:xfrm>
          <a:prstGeom prst="rect">
            <a:avLst/>
          </a:prstGeom>
          <a:noFill/>
          <a:ln>
            <a:noFill/>
          </a:ln>
        </p:spPr>
        <p:txBody>
          <a:bodyPr spcFirstLastPara="1" wrap="square" lIns="91425" tIns="91425" rIns="91425" bIns="91425" anchor="t" anchorCtr="0">
            <a:normAutofit/>
          </a:bodyPr>
          <a:lstStyle/>
          <a:p>
            <a:pPr marL="0" lvl="0" indent="0" algn="l" rtl="0">
              <a:lnSpc>
                <a:spcPct val="160000"/>
              </a:lnSpc>
              <a:spcBef>
                <a:spcPts val="1400"/>
              </a:spcBef>
              <a:spcAft>
                <a:spcPts val="400"/>
              </a:spcAft>
              <a:buSzPts val="1300"/>
              <a:buNone/>
            </a:pPr>
            <a:endParaRPr sz="1500">
              <a:solidFill>
                <a:srgbClr val="000000"/>
              </a:solidFill>
              <a:latin typeface="Roboto"/>
              <a:ea typeface="Roboto"/>
              <a:cs typeface="Roboto"/>
              <a:sym typeface="Roboto"/>
            </a:endParaRPr>
          </a:p>
        </p:txBody>
      </p:sp>
      <p:pic>
        <p:nvPicPr>
          <p:cNvPr id="171" name="Google Shape;171;p16"/>
          <p:cNvPicPr preferRelativeResize="0"/>
          <p:nvPr/>
        </p:nvPicPr>
        <p:blipFill rotWithShape="1">
          <a:blip r:embed="rId3">
            <a:alphaModFix/>
          </a:blip>
          <a:srcRect/>
          <a:stretch/>
        </p:blipFill>
        <p:spPr>
          <a:xfrm>
            <a:off x="5449078" y="1098356"/>
            <a:ext cx="3046323" cy="3202201"/>
          </a:xfrm>
          <a:prstGeom prst="rect">
            <a:avLst/>
          </a:prstGeom>
          <a:noFill/>
          <a:ln>
            <a:noFill/>
          </a:ln>
        </p:spPr>
      </p:pic>
      <p:grpSp>
        <p:nvGrpSpPr>
          <p:cNvPr id="172" name="Google Shape;172;p16"/>
          <p:cNvGrpSpPr/>
          <p:nvPr/>
        </p:nvGrpSpPr>
        <p:grpSpPr>
          <a:xfrm>
            <a:off x="354498" y="684325"/>
            <a:ext cx="3587207" cy="4591742"/>
            <a:chOff x="2679400" y="493053"/>
            <a:chExt cx="3731232" cy="4931523"/>
          </a:xfrm>
        </p:grpSpPr>
        <p:sp>
          <p:nvSpPr>
            <p:cNvPr id="173" name="Google Shape;173;p16"/>
            <p:cNvSpPr/>
            <p:nvPr/>
          </p:nvSpPr>
          <p:spPr>
            <a:xfrm rot="-6595920">
              <a:off x="4643632" y="3869299"/>
              <a:ext cx="1321777" cy="1393056"/>
            </a:xfrm>
            <a:prstGeom prst="ellipse">
              <a:avLst/>
            </a:prstGeom>
            <a:solidFill>
              <a:srgbClr val="D786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6"/>
            <p:cNvSpPr/>
            <p:nvPr/>
          </p:nvSpPr>
          <p:spPr>
            <a:xfrm rot="-6599179">
              <a:off x="2865114" y="2337325"/>
              <a:ext cx="1373628" cy="1357301"/>
            </a:xfrm>
            <a:prstGeom prst="ellipse">
              <a:avLst/>
            </a:prstGeom>
            <a:solidFill>
              <a:srgbClr val="D786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16"/>
            <p:cNvSpPr/>
            <p:nvPr/>
          </p:nvSpPr>
          <p:spPr>
            <a:xfrm rot="-6598620">
              <a:off x="4492391" y="729713"/>
              <a:ext cx="1681581" cy="1681581"/>
            </a:xfrm>
            <a:prstGeom prst="ellipse">
              <a:avLst/>
            </a:prstGeom>
            <a:solidFill>
              <a:srgbClr val="D786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16"/>
            <p:cNvSpPr/>
            <p:nvPr/>
          </p:nvSpPr>
          <p:spPr>
            <a:xfrm rot="-6597978">
              <a:off x="3474565" y="3294097"/>
              <a:ext cx="1398669" cy="1441370"/>
            </a:xfrm>
            <a:prstGeom prst="ellipse">
              <a:avLst/>
            </a:prstGeom>
            <a:solidFill>
              <a:srgbClr val="70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16"/>
            <p:cNvSpPr/>
            <p:nvPr/>
          </p:nvSpPr>
          <p:spPr>
            <a:xfrm rot="-6597701">
              <a:off x="3347977" y="1652695"/>
              <a:ext cx="274172" cy="274172"/>
            </a:xfrm>
            <a:prstGeom prst="ellipse">
              <a:avLst/>
            </a:prstGeom>
            <a:solidFill>
              <a:srgbClr val="D786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8" name="Google Shape;178;p16"/>
          <p:cNvGrpSpPr/>
          <p:nvPr/>
        </p:nvGrpSpPr>
        <p:grpSpPr>
          <a:xfrm>
            <a:off x="2215994" y="1614891"/>
            <a:ext cx="2440200" cy="2440200"/>
            <a:chOff x="4447194" y="1815766"/>
            <a:chExt cx="2440200" cy="2440200"/>
          </a:xfrm>
        </p:grpSpPr>
        <p:sp>
          <p:nvSpPr>
            <p:cNvPr id="179" name="Google Shape;179;p16"/>
            <p:cNvSpPr/>
            <p:nvPr/>
          </p:nvSpPr>
          <p:spPr>
            <a:xfrm>
              <a:off x="4447194" y="1815766"/>
              <a:ext cx="2440200" cy="2440200"/>
            </a:xfrm>
            <a:prstGeom prst="ellipse">
              <a:avLst/>
            </a:prstGeom>
            <a:solidFill>
              <a:srgbClr val="561561"/>
            </a:solidFill>
            <a:ln>
              <a:noFill/>
            </a:ln>
            <a:effectLst>
              <a:outerShdw blurRad="228600" dist="50800" dir="5400000" algn="tl" rotWithShape="0">
                <a:srgbClr val="000000">
                  <a:alpha val="5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16"/>
            <p:cNvSpPr txBox="1"/>
            <p:nvPr/>
          </p:nvSpPr>
          <p:spPr>
            <a:xfrm>
              <a:off x="4735950" y="2504275"/>
              <a:ext cx="1862700" cy="1163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rgbClr val="FFFFFF"/>
                  </a:solidFill>
                  <a:latin typeface="Oswald"/>
                  <a:ea typeface="Oswald"/>
                  <a:cs typeface="Oswald"/>
                  <a:sym typeface="Oswald"/>
                </a:rPr>
                <a:t>Job seekers in Tech </a:t>
              </a:r>
              <a:endParaRPr sz="1800" b="1" i="0" u="none" strike="noStrike" cap="none">
                <a:solidFill>
                  <a:srgbClr val="FFFFFF"/>
                </a:solidFill>
                <a:latin typeface="Oswald"/>
                <a:ea typeface="Oswald"/>
                <a:cs typeface="Oswald"/>
                <a:sym typeface="Oswald"/>
              </a:endParaRPr>
            </a:p>
          </p:txBody>
        </p:sp>
      </p:grpSp>
      <p:grpSp>
        <p:nvGrpSpPr>
          <p:cNvPr id="181" name="Google Shape;181;p16"/>
          <p:cNvGrpSpPr/>
          <p:nvPr/>
        </p:nvGrpSpPr>
        <p:grpSpPr>
          <a:xfrm>
            <a:off x="1436212" y="1513653"/>
            <a:ext cx="1423800" cy="1423800"/>
            <a:chOff x="3490737" y="1374053"/>
            <a:chExt cx="1423800" cy="1423800"/>
          </a:xfrm>
        </p:grpSpPr>
        <p:sp>
          <p:nvSpPr>
            <p:cNvPr id="182" name="Google Shape;182;p16"/>
            <p:cNvSpPr/>
            <p:nvPr/>
          </p:nvSpPr>
          <p:spPr>
            <a:xfrm>
              <a:off x="3490737" y="1374053"/>
              <a:ext cx="1423800" cy="1423800"/>
            </a:xfrm>
            <a:prstGeom prst="ellipse">
              <a:avLst/>
            </a:prstGeom>
            <a:solidFill>
              <a:srgbClr val="701C7F"/>
            </a:solidFill>
            <a:ln>
              <a:noFill/>
            </a:ln>
            <a:effectLst>
              <a:outerShdw blurRad="228600" dist="50800" dir="5400000" algn="tl" rotWithShape="0">
                <a:srgbClr val="000000">
                  <a:alpha val="5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16"/>
            <p:cNvSpPr txBox="1"/>
            <p:nvPr/>
          </p:nvSpPr>
          <p:spPr>
            <a:xfrm>
              <a:off x="3718754" y="1613603"/>
              <a:ext cx="967800" cy="944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rgbClr val="FFFFFF"/>
                  </a:solidFill>
                  <a:latin typeface="Oswald"/>
                  <a:ea typeface="Oswald"/>
                  <a:cs typeface="Oswald"/>
                  <a:sym typeface="Oswald"/>
                </a:rPr>
                <a:t>Aspiring Coders</a:t>
              </a:r>
              <a:endParaRPr sz="1500" b="1" i="0" u="none" strike="noStrike" cap="none">
                <a:solidFill>
                  <a:srgbClr val="FFFFFF"/>
                </a:solidFill>
                <a:latin typeface="Oswald"/>
                <a:ea typeface="Oswald"/>
                <a:cs typeface="Oswald"/>
                <a:sym typeface="Oswald"/>
              </a:endParaRPr>
            </a:p>
          </p:txBody>
        </p:sp>
      </p:grpSp>
      <p:sp>
        <p:nvSpPr>
          <p:cNvPr id="184" name="Google Shape;184;p16"/>
          <p:cNvSpPr txBox="1"/>
          <p:nvPr/>
        </p:nvSpPr>
        <p:spPr>
          <a:xfrm>
            <a:off x="5214375" y="1216800"/>
            <a:ext cx="27600" cy="67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2"/>
              </a:solidFill>
              <a:latin typeface="Calibri"/>
              <a:ea typeface="Calibri"/>
              <a:cs typeface="Calibri"/>
              <a:sym typeface="Calibri"/>
            </a:endParaRPr>
          </a:p>
        </p:txBody>
      </p:sp>
      <p:sp>
        <p:nvSpPr>
          <p:cNvPr id="185" name="Google Shape;185;p16"/>
          <p:cNvSpPr txBox="1"/>
          <p:nvPr/>
        </p:nvSpPr>
        <p:spPr>
          <a:xfrm>
            <a:off x="2313050" y="1088400"/>
            <a:ext cx="1154400" cy="52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1" i="0" u="none" strike="noStrike" cap="none">
                <a:solidFill>
                  <a:schemeClr val="dk1"/>
                </a:solidFill>
                <a:latin typeface="Oswald"/>
                <a:ea typeface="Oswald"/>
                <a:cs typeface="Oswald"/>
                <a:sym typeface="Oswald"/>
              </a:rPr>
              <a:t>Confidence Seekers </a:t>
            </a:r>
            <a:endParaRPr sz="1500" b="1" i="0" u="none" strike="noStrike" cap="none">
              <a:solidFill>
                <a:schemeClr val="dk1"/>
              </a:solidFill>
              <a:latin typeface="Oswald"/>
              <a:ea typeface="Oswald"/>
              <a:cs typeface="Oswald"/>
              <a:sym typeface="Oswald"/>
            </a:endParaRPr>
          </a:p>
        </p:txBody>
      </p:sp>
      <p:sp>
        <p:nvSpPr>
          <p:cNvPr id="186" name="Google Shape;186;p16"/>
          <p:cNvSpPr txBox="1"/>
          <p:nvPr/>
        </p:nvSpPr>
        <p:spPr>
          <a:xfrm>
            <a:off x="658275" y="2571750"/>
            <a:ext cx="1053000" cy="52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chemeClr val="dk1"/>
                </a:solidFill>
                <a:latin typeface="Oswald"/>
                <a:ea typeface="Oswald"/>
                <a:cs typeface="Oswald"/>
                <a:sym typeface="Oswald"/>
              </a:rPr>
              <a:t>Concept Reviewers</a:t>
            </a:r>
            <a:endParaRPr sz="1600" b="1" i="0" u="none" strike="noStrike" cap="none">
              <a:solidFill>
                <a:schemeClr val="dk1"/>
              </a:solidFill>
              <a:latin typeface="Oswald"/>
              <a:ea typeface="Oswald"/>
              <a:cs typeface="Oswald"/>
              <a:sym typeface="Oswald"/>
            </a:endParaRPr>
          </a:p>
        </p:txBody>
      </p:sp>
      <p:sp>
        <p:nvSpPr>
          <p:cNvPr id="187" name="Google Shape;187;p16"/>
          <p:cNvSpPr txBox="1"/>
          <p:nvPr/>
        </p:nvSpPr>
        <p:spPr>
          <a:xfrm>
            <a:off x="1361450" y="3517675"/>
            <a:ext cx="951600" cy="637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chemeClr val="dk1"/>
                </a:solidFill>
                <a:latin typeface="Oswald"/>
                <a:ea typeface="Oswald"/>
                <a:cs typeface="Oswald"/>
                <a:sym typeface="Oswald"/>
              </a:rPr>
              <a:t>Unified Platform</a:t>
            </a:r>
            <a:endParaRPr sz="1600" b="1" i="0" u="none" strike="noStrike" cap="none">
              <a:solidFill>
                <a:schemeClr val="dk1"/>
              </a:solidFill>
              <a:latin typeface="Oswald"/>
              <a:ea typeface="Oswald"/>
              <a:cs typeface="Oswald"/>
              <a:sym typeface="Oswald"/>
            </a:endParaRPr>
          </a:p>
        </p:txBody>
      </p:sp>
      <p:sp>
        <p:nvSpPr>
          <p:cNvPr id="188" name="Google Shape;188;p16"/>
          <p:cNvSpPr txBox="1"/>
          <p:nvPr/>
        </p:nvSpPr>
        <p:spPr>
          <a:xfrm>
            <a:off x="5573975" y="185550"/>
            <a:ext cx="3145800" cy="637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900"/>
              <a:buFont typeface="Arial"/>
              <a:buNone/>
            </a:pPr>
            <a:r>
              <a:rPr lang="en" sz="2900" b="1" i="0" u="sng" strike="noStrike" cap="none" dirty="0">
                <a:solidFill>
                  <a:schemeClr val="dk2"/>
                </a:solidFill>
                <a:latin typeface="Baskerville Old Face" pitchFamily="18" charset="0"/>
                <a:ea typeface="Times New Roman"/>
                <a:cs typeface="Times New Roman"/>
                <a:sym typeface="Times New Roman"/>
              </a:rPr>
              <a:t>Our Solution</a:t>
            </a:r>
            <a:endParaRPr sz="2900" b="1" i="0" u="sng" strike="noStrike" cap="none" dirty="0">
              <a:solidFill>
                <a:schemeClr val="dk2"/>
              </a:solidFill>
              <a:latin typeface="Baskerville Old Face" pitchFamily="18" charset="0"/>
              <a:ea typeface="Times New Roman"/>
              <a:cs typeface="Times New Roman"/>
              <a:sym typeface="Times New Roman"/>
            </a:endParaRPr>
          </a:p>
        </p:txBody>
      </p:sp>
      <p:sp>
        <p:nvSpPr>
          <p:cNvPr id="189" name="Google Shape;189;p16"/>
          <p:cNvSpPr/>
          <p:nvPr/>
        </p:nvSpPr>
        <p:spPr>
          <a:xfrm>
            <a:off x="5573975" y="746449"/>
            <a:ext cx="2748300" cy="4088151"/>
          </a:xfrm>
          <a:prstGeom prst="flowChartAlternateProcess">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cxnSp>
        <p:nvCxnSpPr>
          <p:cNvPr id="190" name="Google Shape;190;p16"/>
          <p:cNvCxnSpPr/>
          <p:nvPr/>
        </p:nvCxnSpPr>
        <p:spPr>
          <a:xfrm>
            <a:off x="5573975" y="4476485"/>
            <a:ext cx="2748300" cy="0"/>
          </a:xfrm>
          <a:prstGeom prst="straightConnector1">
            <a:avLst/>
          </a:prstGeom>
          <a:noFill/>
          <a:ln w="19050" cap="flat" cmpd="sng">
            <a:solidFill>
              <a:srgbClr val="000000"/>
            </a:solidFill>
            <a:prstDash val="solid"/>
            <a:round/>
            <a:headEnd type="none" w="sm" len="sm"/>
            <a:tailEnd type="none" w="sm" len="sm"/>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7"/>
          <p:cNvSpPr txBox="1">
            <a:spLocks noGrp="1"/>
          </p:cNvSpPr>
          <p:nvPr>
            <p:ph type="title"/>
          </p:nvPr>
        </p:nvSpPr>
        <p:spPr>
          <a:xfrm>
            <a:off x="327838" y="0"/>
            <a:ext cx="5693400" cy="1170600"/>
          </a:xfrm>
          <a:prstGeom prst="rect">
            <a:avLst/>
          </a:prstGeom>
          <a:noFill/>
          <a:ln>
            <a:noFill/>
          </a:ln>
        </p:spPr>
        <p:txBody>
          <a:bodyPr spcFirstLastPara="1" wrap="square" lIns="91425" tIns="91425" rIns="91425" bIns="91425" anchor="t" anchorCtr="0">
            <a:normAutofit/>
          </a:bodyPr>
          <a:lstStyle/>
          <a:p>
            <a:pPr marL="0" lvl="0" indent="0" algn="l" rtl="0">
              <a:lnSpc>
                <a:spcPct val="133333"/>
              </a:lnSpc>
              <a:spcBef>
                <a:spcPts val="1800"/>
              </a:spcBef>
              <a:spcAft>
                <a:spcPts val="0"/>
              </a:spcAft>
              <a:buSzPts val="3000"/>
              <a:buNone/>
            </a:pPr>
            <a:r>
              <a:rPr lang="en" sz="3200" b="1" u="sng" dirty="0">
                <a:solidFill>
                  <a:srgbClr val="000000"/>
                </a:solidFill>
                <a:latin typeface="Times New Roman"/>
                <a:ea typeface="Times New Roman"/>
                <a:cs typeface="Times New Roman"/>
                <a:sym typeface="Times New Roman"/>
              </a:rPr>
              <a:t>Justification for Our Solution</a:t>
            </a:r>
            <a:endParaRPr sz="3200" b="1" u="sng" dirty="0">
              <a:solidFill>
                <a:srgbClr val="000000"/>
              </a:solidFill>
              <a:latin typeface="Times New Roman"/>
              <a:ea typeface="Times New Roman"/>
              <a:cs typeface="Times New Roman"/>
              <a:sym typeface="Times New Roman"/>
            </a:endParaRPr>
          </a:p>
          <a:p>
            <a:pPr marL="0" lvl="0" indent="0" algn="l" rtl="0">
              <a:lnSpc>
                <a:spcPct val="160000"/>
              </a:lnSpc>
              <a:spcBef>
                <a:spcPts val="1400"/>
              </a:spcBef>
              <a:spcAft>
                <a:spcPts val="400"/>
              </a:spcAft>
              <a:buSzPts val="3000"/>
              <a:buNone/>
            </a:pPr>
            <a:endParaRPr sz="1600" b="1" dirty="0">
              <a:solidFill>
                <a:srgbClr val="000000"/>
              </a:solidFill>
              <a:latin typeface="Roboto"/>
              <a:ea typeface="Roboto"/>
              <a:cs typeface="Roboto"/>
              <a:sym typeface="Roboto"/>
            </a:endParaRPr>
          </a:p>
        </p:txBody>
      </p:sp>
      <p:grpSp>
        <p:nvGrpSpPr>
          <p:cNvPr id="196" name="Google Shape;196;p17"/>
          <p:cNvGrpSpPr/>
          <p:nvPr/>
        </p:nvGrpSpPr>
        <p:grpSpPr>
          <a:xfrm>
            <a:off x="327838" y="1247747"/>
            <a:ext cx="5427882" cy="2640562"/>
            <a:chOff x="1266" y="0"/>
            <a:chExt cx="5427882" cy="2640562"/>
          </a:xfrm>
        </p:grpSpPr>
        <p:sp>
          <p:nvSpPr>
            <p:cNvPr id="197" name="Google Shape;197;p17"/>
            <p:cNvSpPr/>
            <p:nvPr/>
          </p:nvSpPr>
          <p:spPr>
            <a:xfrm>
              <a:off x="1266" y="0"/>
              <a:ext cx="1327110" cy="2640562"/>
            </a:xfrm>
            <a:prstGeom prst="roundRect">
              <a:avLst>
                <a:gd name="adj" fmla="val 10000"/>
              </a:avLst>
            </a:prstGeom>
            <a:gradFill>
              <a:gsLst>
                <a:gs pos="0">
                  <a:srgbClr val="79FFC2"/>
                </a:gs>
                <a:gs pos="35000">
                  <a:srgbClr val="A2FFD2"/>
                </a:gs>
                <a:gs pos="100000">
                  <a:srgbClr val="D7FFEC"/>
                </a:gs>
              </a:gsLst>
              <a:lin ang="16200000" scaled="0"/>
            </a:gradFill>
            <a:ln>
              <a:noFill/>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17"/>
            <p:cNvSpPr txBox="1"/>
            <p:nvPr/>
          </p:nvSpPr>
          <p:spPr>
            <a:xfrm>
              <a:off x="1266" y="1056225"/>
              <a:ext cx="1327110" cy="1056225"/>
            </a:xfrm>
            <a:prstGeom prst="rect">
              <a:avLst/>
            </a:prstGeom>
            <a:noFill/>
            <a:ln>
              <a:noFill/>
            </a:ln>
          </p:spPr>
          <p:txBody>
            <a:bodyPr spcFirstLastPara="1" wrap="square" lIns="78225" tIns="78225" rIns="78225" bIns="78225"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 sz="1100" b="1" i="0" u="none" strike="noStrike" cap="none">
                  <a:solidFill>
                    <a:schemeClr val="dk2"/>
                  </a:solidFill>
                  <a:latin typeface="Arial Black"/>
                  <a:ea typeface="Arial Black"/>
                  <a:cs typeface="Arial Black"/>
                  <a:sym typeface="Arial Black"/>
                </a:rPr>
                <a:t>pocket-sized personal tutor for BTech studies</a:t>
              </a:r>
              <a:r>
                <a:rPr lang="en" sz="1100" b="0" i="0" u="none" strike="noStrike" cap="none">
                  <a:solidFill>
                    <a:schemeClr val="dk1"/>
                  </a:solidFill>
                  <a:latin typeface="Arial"/>
                  <a:ea typeface="Arial"/>
                  <a:cs typeface="Arial"/>
                  <a:sym typeface="Arial"/>
                </a:rPr>
                <a:t>.</a:t>
              </a:r>
              <a:endParaRPr sz="1100" b="0" i="0" u="none" strike="noStrike" cap="none">
                <a:solidFill>
                  <a:schemeClr val="dk1"/>
                </a:solidFill>
                <a:latin typeface="Arial"/>
                <a:ea typeface="Arial"/>
                <a:cs typeface="Arial"/>
                <a:sym typeface="Arial"/>
              </a:endParaRPr>
            </a:p>
          </p:txBody>
        </p:sp>
        <p:sp>
          <p:nvSpPr>
            <p:cNvPr id="199" name="Google Shape;199;p17"/>
            <p:cNvSpPr/>
            <p:nvPr/>
          </p:nvSpPr>
          <p:spPr>
            <a:xfrm>
              <a:off x="225167" y="158433"/>
              <a:ext cx="879307" cy="879307"/>
            </a:xfrm>
            <a:prstGeom prst="ellipse">
              <a:avLst/>
            </a:prstGeom>
            <a:solidFill>
              <a:srgbClr val="B8FAD2"/>
            </a:solidFill>
            <a:ln w="9525" cap="flat" cmpd="sng">
              <a:solidFill>
                <a:schemeClr val="lt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17"/>
            <p:cNvSpPr/>
            <p:nvPr/>
          </p:nvSpPr>
          <p:spPr>
            <a:xfrm>
              <a:off x="1378090" y="0"/>
              <a:ext cx="1327110" cy="2640562"/>
            </a:xfrm>
            <a:prstGeom prst="roundRect">
              <a:avLst>
                <a:gd name="adj" fmla="val 10000"/>
              </a:avLst>
            </a:prstGeom>
            <a:gradFill>
              <a:gsLst>
                <a:gs pos="0">
                  <a:srgbClr val="8BFFFF"/>
                </a:gs>
                <a:gs pos="35000">
                  <a:srgbClr val="ADFFFF"/>
                </a:gs>
                <a:gs pos="100000">
                  <a:srgbClr val="DEFFFF"/>
                </a:gs>
              </a:gsLst>
              <a:lin ang="16200000" scaled="0"/>
            </a:gradFill>
            <a:ln>
              <a:noFill/>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17"/>
            <p:cNvSpPr txBox="1"/>
            <p:nvPr/>
          </p:nvSpPr>
          <p:spPr>
            <a:xfrm>
              <a:off x="1378090" y="1056225"/>
              <a:ext cx="1327110" cy="1056225"/>
            </a:xfrm>
            <a:prstGeom prst="rect">
              <a:avLst/>
            </a:prstGeom>
            <a:noFill/>
            <a:ln>
              <a:noFill/>
            </a:ln>
          </p:spPr>
          <p:txBody>
            <a:bodyPr spcFirstLastPara="1" wrap="square" lIns="85325" tIns="85325" rIns="85325" bIns="85325"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 sz="1200" b="0" i="0" u="none" strike="noStrike" cap="none">
                  <a:solidFill>
                    <a:schemeClr val="dk2"/>
                  </a:solidFill>
                  <a:latin typeface="Arial Black"/>
                  <a:ea typeface="Arial Black"/>
                  <a:cs typeface="Arial Black"/>
                  <a:sym typeface="Arial Black"/>
                </a:rPr>
                <a:t>Engaging videos, AI assistance, and clear notes in one place</a:t>
              </a:r>
              <a:r>
                <a:rPr lang="en" sz="1000" b="0" i="0" u="none" strike="noStrike" cap="none">
                  <a:solidFill>
                    <a:schemeClr val="dk1"/>
                  </a:solidFill>
                  <a:latin typeface="Arial"/>
                  <a:ea typeface="Arial"/>
                  <a:cs typeface="Arial"/>
                  <a:sym typeface="Arial"/>
                </a:rPr>
                <a:t>.</a:t>
              </a:r>
              <a:endParaRPr sz="1000" b="0" i="0" u="none" strike="noStrike" cap="none">
                <a:solidFill>
                  <a:schemeClr val="dk1"/>
                </a:solidFill>
                <a:latin typeface="Arial"/>
                <a:ea typeface="Arial"/>
                <a:cs typeface="Arial"/>
                <a:sym typeface="Arial"/>
              </a:endParaRPr>
            </a:p>
          </p:txBody>
        </p:sp>
        <p:sp>
          <p:nvSpPr>
            <p:cNvPr id="202" name="Google Shape;202;p17"/>
            <p:cNvSpPr/>
            <p:nvPr/>
          </p:nvSpPr>
          <p:spPr>
            <a:xfrm>
              <a:off x="1601921" y="79224"/>
              <a:ext cx="879300" cy="879300"/>
            </a:xfrm>
            <a:prstGeom prst="ellipse">
              <a:avLst/>
            </a:prstGeom>
            <a:solidFill>
              <a:srgbClr val="B7EEEA"/>
            </a:solidFill>
            <a:ln w="9525" cap="flat" cmpd="sng">
              <a:solidFill>
                <a:schemeClr val="lt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17"/>
            <p:cNvSpPr/>
            <p:nvPr/>
          </p:nvSpPr>
          <p:spPr>
            <a:xfrm>
              <a:off x="2754782" y="0"/>
              <a:ext cx="1327110" cy="2640562"/>
            </a:xfrm>
            <a:prstGeom prst="roundRect">
              <a:avLst>
                <a:gd name="adj" fmla="val 10000"/>
              </a:avLst>
            </a:prstGeom>
            <a:gradFill>
              <a:gsLst>
                <a:gs pos="0">
                  <a:srgbClr val="9BC2FE"/>
                </a:gs>
                <a:gs pos="35000">
                  <a:srgbClr val="BAD2FC"/>
                </a:gs>
                <a:gs pos="100000">
                  <a:srgbClr val="E3EDFF"/>
                </a:gs>
              </a:gsLst>
              <a:lin ang="16200000" scaled="0"/>
            </a:gradFill>
            <a:ln>
              <a:noFill/>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17"/>
            <p:cNvSpPr txBox="1"/>
            <p:nvPr/>
          </p:nvSpPr>
          <p:spPr>
            <a:xfrm>
              <a:off x="2754782" y="1056225"/>
              <a:ext cx="1327110" cy="1056225"/>
            </a:xfrm>
            <a:prstGeom prst="rect">
              <a:avLst/>
            </a:prstGeom>
            <a:noFill/>
            <a:ln>
              <a:noFill/>
            </a:ln>
          </p:spPr>
          <p:txBody>
            <a:bodyPr spcFirstLastPara="1" wrap="square" lIns="78225" tIns="78225" rIns="78225" bIns="78225"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 sz="1100" b="0" i="0" u="none" strike="noStrike" cap="none">
                  <a:solidFill>
                    <a:schemeClr val="dk2"/>
                  </a:solidFill>
                  <a:latin typeface="Arial Black"/>
                  <a:ea typeface="Arial Black"/>
                  <a:cs typeface="Arial Black"/>
                  <a:sym typeface="Arial Black"/>
                </a:rPr>
                <a:t>Shortcut to acing exams and excelling in job interviews.</a:t>
              </a:r>
              <a:endParaRPr sz="1100" b="0" i="0" u="none" strike="noStrike" cap="none">
                <a:solidFill>
                  <a:schemeClr val="dk2"/>
                </a:solidFill>
                <a:latin typeface="Arial Black"/>
                <a:ea typeface="Arial Black"/>
                <a:cs typeface="Arial Black"/>
                <a:sym typeface="Arial Black"/>
              </a:endParaRPr>
            </a:p>
          </p:txBody>
        </p:sp>
        <p:sp>
          <p:nvSpPr>
            <p:cNvPr id="205" name="Google Shape;205;p17"/>
            <p:cNvSpPr/>
            <p:nvPr/>
          </p:nvSpPr>
          <p:spPr>
            <a:xfrm>
              <a:off x="2959016" y="158433"/>
              <a:ext cx="879307" cy="879307"/>
            </a:xfrm>
            <a:prstGeom prst="ellipse">
              <a:avLst/>
            </a:prstGeom>
            <a:solidFill>
              <a:srgbClr val="B9CFE0"/>
            </a:solidFill>
            <a:ln w="9525" cap="flat" cmpd="sng">
              <a:solidFill>
                <a:schemeClr val="lt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17"/>
            <p:cNvSpPr/>
            <p:nvPr/>
          </p:nvSpPr>
          <p:spPr>
            <a:xfrm>
              <a:off x="4102038" y="0"/>
              <a:ext cx="1327110" cy="2640562"/>
            </a:xfrm>
            <a:prstGeom prst="roundRect">
              <a:avLst>
                <a:gd name="adj" fmla="val 10000"/>
              </a:avLst>
            </a:prstGeom>
            <a:gradFill>
              <a:gsLst>
                <a:gs pos="0">
                  <a:srgbClr val="AAADE4"/>
                </a:gs>
                <a:gs pos="35000">
                  <a:srgbClr val="C4C7EA"/>
                </a:gs>
                <a:gs pos="100000">
                  <a:srgbClr val="E9E9F7"/>
                </a:gs>
              </a:gsLst>
              <a:lin ang="16200000" scaled="0"/>
            </a:gradFill>
            <a:ln>
              <a:noFill/>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17"/>
            <p:cNvSpPr txBox="1"/>
            <p:nvPr/>
          </p:nvSpPr>
          <p:spPr>
            <a:xfrm>
              <a:off x="4102038" y="1056225"/>
              <a:ext cx="1327110" cy="1056225"/>
            </a:xfrm>
            <a:prstGeom prst="rect">
              <a:avLst/>
            </a:prstGeom>
            <a:noFill/>
            <a:ln>
              <a:noFill/>
            </a:ln>
          </p:spPr>
          <p:txBody>
            <a:bodyPr spcFirstLastPara="1" wrap="square" lIns="78225" tIns="78225" rIns="78225" bIns="78225" anchor="ctr" anchorCtr="0">
              <a:noAutofit/>
            </a:bodyPr>
            <a:lstStyle/>
            <a:p>
              <a:pPr marL="0" marR="0" lvl="0" indent="0" algn="ctr" rtl="0">
                <a:lnSpc>
                  <a:spcPct val="90000"/>
                </a:lnSpc>
                <a:spcBef>
                  <a:spcPts val="0"/>
                </a:spcBef>
                <a:spcAft>
                  <a:spcPts val="0"/>
                </a:spcAft>
                <a:buClr>
                  <a:srgbClr val="000000"/>
                </a:buClr>
                <a:buSzPts val="1050"/>
                <a:buFont typeface="Arial"/>
                <a:buNone/>
              </a:pPr>
              <a:r>
                <a:rPr lang="en" sz="1050" b="0" i="0" u="none" strike="noStrike" cap="none">
                  <a:solidFill>
                    <a:schemeClr val="dk2"/>
                  </a:solidFill>
                  <a:latin typeface="Arial Black"/>
                  <a:ea typeface="Arial Black"/>
                  <a:cs typeface="Arial Black"/>
                  <a:sym typeface="Arial Black"/>
                </a:rPr>
                <a:t>Easy and fun learning experience with The Knowledge Vault</a:t>
              </a:r>
              <a:r>
                <a:rPr lang="en" sz="900" b="0" i="0" u="none" strike="noStrike" cap="none">
                  <a:solidFill>
                    <a:schemeClr val="dk2"/>
                  </a:solidFill>
                  <a:latin typeface="Arial"/>
                  <a:ea typeface="Arial"/>
                  <a:cs typeface="Arial"/>
                  <a:sym typeface="Arial"/>
                </a:rPr>
                <a:t>.</a:t>
              </a:r>
              <a:endParaRPr sz="900" b="0" i="0" u="none" strike="noStrike" cap="none">
                <a:solidFill>
                  <a:schemeClr val="dk2"/>
                </a:solidFill>
                <a:latin typeface="Arial"/>
                <a:ea typeface="Arial"/>
                <a:cs typeface="Arial"/>
                <a:sym typeface="Arial"/>
              </a:endParaRPr>
            </a:p>
          </p:txBody>
        </p:sp>
        <p:sp>
          <p:nvSpPr>
            <p:cNvPr id="208" name="Google Shape;208;p17"/>
            <p:cNvSpPr/>
            <p:nvPr/>
          </p:nvSpPr>
          <p:spPr>
            <a:xfrm>
              <a:off x="4325940" y="158433"/>
              <a:ext cx="879307" cy="879307"/>
            </a:xfrm>
            <a:prstGeom prst="ellipse">
              <a:avLst/>
            </a:prstGeom>
            <a:solidFill>
              <a:srgbClr val="BCBED1"/>
            </a:solidFill>
            <a:ln w="9525" cap="flat" cmpd="sng">
              <a:solidFill>
                <a:schemeClr val="lt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17"/>
            <p:cNvSpPr/>
            <p:nvPr/>
          </p:nvSpPr>
          <p:spPr>
            <a:xfrm>
              <a:off x="217216" y="2112450"/>
              <a:ext cx="4995982" cy="396084"/>
            </a:xfrm>
            <a:prstGeom prst="leftRightArrow">
              <a:avLst>
                <a:gd name="adj1" fmla="val 50000"/>
                <a:gd name="adj2" fmla="val 50000"/>
              </a:avLst>
            </a:prstGeom>
            <a:gradFill>
              <a:gsLst>
                <a:gs pos="0">
                  <a:srgbClr val="CEFFE9"/>
                </a:gs>
                <a:gs pos="35000">
                  <a:srgbClr val="DBFFED"/>
                </a:gs>
                <a:gs pos="100000">
                  <a:srgbClr val="F0FFF7"/>
                </a:gs>
              </a:gsLst>
              <a:lin ang="16200000" scaled="0"/>
            </a:gradFill>
            <a:ln w="9525" cap="flat" cmpd="sng">
              <a:solidFill>
                <a:schemeClr val="lt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10" name="Google Shape;210;p17"/>
          <p:cNvPicPr preferRelativeResize="0"/>
          <p:nvPr/>
        </p:nvPicPr>
        <p:blipFill rotWithShape="1">
          <a:blip r:embed="rId3">
            <a:alphaModFix/>
          </a:blip>
          <a:srcRect/>
          <a:stretch/>
        </p:blipFill>
        <p:spPr>
          <a:xfrm>
            <a:off x="6176251" y="1145900"/>
            <a:ext cx="2379850" cy="28442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18"/>
          <p:cNvSpPr txBox="1">
            <a:spLocks noGrp="1"/>
          </p:cNvSpPr>
          <p:nvPr>
            <p:ph type="title"/>
          </p:nvPr>
        </p:nvSpPr>
        <p:spPr>
          <a:xfrm>
            <a:off x="543899" y="-161947"/>
            <a:ext cx="8449629" cy="491843"/>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1800"/>
              </a:spcBef>
              <a:spcAft>
                <a:spcPts val="0"/>
              </a:spcAft>
              <a:buSzPts val="990"/>
              <a:buNone/>
            </a:pPr>
            <a:r>
              <a:rPr lang="en" sz="2400" b="1" u="sng" dirty="0">
                <a:solidFill>
                  <a:srgbClr val="000000"/>
                </a:solidFill>
                <a:latin typeface="Times New Roman"/>
                <a:ea typeface="Times New Roman"/>
                <a:cs typeface="Times New Roman"/>
                <a:sym typeface="Times New Roman"/>
              </a:rPr>
              <a:t>Architecture of Our Solution &amp; Choice of Products/Platforms</a:t>
            </a:r>
            <a:endParaRPr sz="2400" b="1" u="sng" dirty="0">
              <a:solidFill>
                <a:srgbClr val="000000"/>
              </a:solidFill>
              <a:latin typeface="Times New Roman"/>
              <a:ea typeface="Times New Roman"/>
              <a:cs typeface="Times New Roman"/>
              <a:sym typeface="Times New Roman"/>
            </a:endParaRPr>
          </a:p>
          <a:p>
            <a:pPr marL="0" lvl="0" indent="0" algn="l" rtl="0">
              <a:lnSpc>
                <a:spcPct val="133333"/>
              </a:lnSpc>
              <a:spcBef>
                <a:spcPts val="1800"/>
              </a:spcBef>
              <a:spcAft>
                <a:spcPts val="0"/>
              </a:spcAft>
              <a:buSzPts val="990"/>
              <a:buNone/>
            </a:pPr>
            <a:endParaRPr sz="3200" b="1" dirty="0">
              <a:solidFill>
                <a:srgbClr val="000000"/>
              </a:solidFill>
              <a:latin typeface="Roboto"/>
              <a:ea typeface="Roboto"/>
              <a:cs typeface="Roboto"/>
              <a:sym typeface="Roboto"/>
            </a:endParaRPr>
          </a:p>
          <a:p>
            <a:pPr marL="0" lvl="0" indent="0" algn="l" rtl="0">
              <a:lnSpc>
                <a:spcPct val="100000"/>
              </a:lnSpc>
              <a:spcBef>
                <a:spcPts val="400"/>
              </a:spcBef>
              <a:spcAft>
                <a:spcPts val="0"/>
              </a:spcAft>
              <a:buSzPts val="990"/>
              <a:buNone/>
            </a:pPr>
            <a:endParaRPr sz="3200" dirty="0"/>
          </a:p>
        </p:txBody>
      </p:sp>
      <p:sp>
        <p:nvSpPr>
          <p:cNvPr id="216" name="Google Shape;216;p18"/>
          <p:cNvSpPr txBox="1">
            <a:spLocks noGrp="1"/>
          </p:cNvSpPr>
          <p:nvPr>
            <p:ph type="body" idx="1"/>
          </p:nvPr>
        </p:nvSpPr>
        <p:spPr>
          <a:xfrm>
            <a:off x="6287400" y="3603725"/>
            <a:ext cx="2316600" cy="8700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405"/>
              <a:buNone/>
            </a:pPr>
            <a:endParaRPr b="1">
              <a:solidFill>
                <a:schemeClr val="dk2"/>
              </a:solidFill>
              <a:latin typeface="Times New Roman"/>
              <a:ea typeface="Times New Roman"/>
              <a:cs typeface="Times New Roman"/>
              <a:sym typeface="Times New Roman"/>
            </a:endParaRPr>
          </a:p>
        </p:txBody>
      </p:sp>
      <p:pic>
        <p:nvPicPr>
          <p:cNvPr id="217" name="Google Shape;217;p18"/>
          <p:cNvPicPr preferRelativeResize="0"/>
          <p:nvPr/>
        </p:nvPicPr>
        <p:blipFill rotWithShape="1">
          <a:blip r:embed="rId3">
            <a:alphaModFix/>
          </a:blip>
          <a:srcRect/>
          <a:stretch/>
        </p:blipFill>
        <p:spPr>
          <a:xfrm>
            <a:off x="3097764" y="914399"/>
            <a:ext cx="2715208" cy="3900599"/>
          </a:xfrm>
          <a:prstGeom prst="rect">
            <a:avLst/>
          </a:prstGeom>
          <a:noFill/>
          <a:ln>
            <a:solidFill>
              <a:schemeClr val="bg2"/>
            </a:solidFill>
          </a:ln>
          <a:scene3d>
            <a:camera prst="orthographicFront"/>
            <a:lightRig rig="threePt" dir="t"/>
          </a:scene3d>
          <a:sp3d>
            <a:bevelT w="165100" prst="coolSlant"/>
          </a:sp3d>
        </p:spPr>
      </p:pic>
      <p:sp>
        <p:nvSpPr>
          <p:cNvPr id="218" name="Google Shape;218;p18"/>
          <p:cNvSpPr/>
          <p:nvPr/>
        </p:nvSpPr>
        <p:spPr>
          <a:xfrm>
            <a:off x="592164" y="1157025"/>
            <a:ext cx="1696500" cy="1033200"/>
          </a:xfrm>
          <a:prstGeom prst="flowChartAlternateProcess">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dirty="0">
                <a:solidFill>
                  <a:srgbClr val="000000"/>
                </a:solidFill>
                <a:latin typeface="Times New Roman"/>
                <a:ea typeface="Times New Roman"/>
                <a:cs typeface="Times New Roman"/>
                <a:sym typeface="Times New Roman"/>
              </a:rPr>
              <a:t>Organised videos from basic to advance</a:t>
            </a:r>
            <a:endParaRPr sz="1400" b="0" i="0" u="none" strike="noStrike" cap="none" dirty="0">
              <a:solidFill>
                <a:srgbClr val="000000"/>
              </a:solidFill>
              <a:latin typeface="Times New Roman"/>
              <a:ea typeface="Times New Roman"/>
              <a:cs typeface="Times New Roman"/>
              <a:sym typeface="Times New Roman"/>
            </a:endParaRPr>
          </a:p>
        </p:txBody>
      </p:sp>
      <p:sp>
        <p:nvSpPr>
          <p:cNvPr id="219" name="Google Shape;219;p18"/>
          <p:cNvSpPr/>
          <p:nvPr/>
        </p:nvSpPr>
        <p:spPr>
          <a:xfrm>
            <a:off x="313075" y="3639125"/>
            <a:ext cx="1696500" cy="1033200"/>
          </a:xfrm>
          <a:prstGeom prst="flowChartAlternateProcess">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Times New Roman"/>
                <a:ea typeface="Times New Roman"/>
                <a:cs typeface="Times New Roman"/>
                <a:sym typeface="Times New Roman"/>
              </a:rPr>
              <a:t>Integrated AI Tools: Chat Gpt </a:t>
            </a:r>
            <a:endParaRPr sz="1400" b="0" i="0" u="none" strike="noStrike" cap="none">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Times New Roman"/>
                <a:ea typeface="Times New Roman"/>
                <a:cs typeface="Times New Roman"/>
                <a:sym typeface="Times New Roman"/>
              </a:rPr>
              <a:t>Google Bard </a:t>
            </a:r>
            <a:endParaRPr sz="1400" b="0" i="0" u="none" strike="noStrike" cap="none">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Times New Roman"/>
                <a:ea typeface="Times New Roman"/>
                <a:cs typeface="Times New Roman"/>
                <a:sym typeface="Times New Roman"/>
              </a:rPr>
              <a:t>Black box AI</a:t>
            </a:r>
            <a:endParaRPr sz="1400" b="0" i="0" u="none" strike="noStrike" cap="none">
              <a:solidFill>
                <a:srgbClr val="000000"/>
              </a:solidFill>
              <a:latin typeface="Times New Roman"/>
              <a:ea typeface="Times New Roman"/>
              <a:cs typeface="Times New Roman"/>
              <a:sym typeface="Times New Roman"/>
            </a:endParaRPr>
          </a:p>
        </p:txBody>
      </p:sp>
      <p:sp>
        <p:nvSpPr>
          <p:cNvPr id="220" name="Google Shape;220;p18"/>
          <p:cNvSpPr/>
          <p:nvPr/>
        </p:nvSpPr>
        <p:spPr>
          <a:xfrm>
            <a:off x="6798472" y="1173525"/>
            <a:ext cx="1696500" cy="1033200"/>
          </a:xfrm>
          <a:prstGeom prst="flowChartAlternateProcess">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Times New Roman"/>
                <a:ea typeface="Times New Roman"/>
                <a:cs typeface="Times New Roman"/>
                <a:sym typeface="Times New Roman"/>
              </a:rPr>
              <a:t>Various notes and Interview Questions for quick revisions</a:t>
            </a:r>
            <a:endParaRPr sz="1400" b="0" i="0" u="none" strike="noStrike" cap="none">
              <a:solidFill>
                <a:srgbClr val="000000"/>
              </a:solidFill>
              <a:latin typeface="Times New Roman"/>
              <a:ea typeface="Times New Roman"/>
              <a:cs typeface="Times New Roman"/>
              <a:sym typeface="Times New Roman"/>
            </a:endParaRPr>
          </a:p>
        </p:txBody>
      </p:sp>
      <p:cxnSp>
        <p:nvCxnSpPr>
          <p:cNvPr id="221" name="Google Shape;221;p18"/>
          <p:cNvCxnSpPr/>
          <p:nvPr/>
        </p:nvCxnSpPr>
        <p:spPr>
          <a:xfrm rot="10800000" flipH="1">
            <a:off x="2288664" y="1668225"/>
            <a:ext cx="809100" cy="2700"/>
          </a:xfrm>
          <a:prstGeom prst="straightConnector1">
            <a:avLst/>
          </a:prstGeom>
          <a:noFill/>
          <a:ln w="9525" cap="flat" cmpd="sng">
            <a:solidFill>
              <a:schemeClr val="dk2"/>
            </a:solidFill>
            <a:prstDash val="solid"/>
            <a:round/>
            <a:headEnd type="none" w="sm" len="sm"/>
            <a:tailEnd type="none" w="sm" len="sm"/>
          </a:ln>
        </p:spPr>
      </p:cxnSp>
      <p:cxnSp>
        <p:nvCxnSpPr>
          <p:cNvPr id="222" name="Google Shape;222;p18"/>
          <p:cNvCxnSpPr>
            <a:stCxn id="219" idx="3"/>
          </p:cNvCxnSpPr>
          <p:nvPr/>
        </p:nvCxnSpPr>
        <p:spPr>
          <a:xfrm>
            <a:off x="2009575" y="4155725"/>
            <a:ext cx="787200" cy="2700"/>
          </a:xfrm>
          <a:prstGeom prst="straightConnector1">
            <a:avLst/>
          </a:prstGeom>
          <a:noFill/>
          <a:ln w="9525" cap="flat" cmpd="sng">
            <a:solidFill>
              <a:schemeClr val="dk2"/>
            </a:solidFill>
            <a:prstDash val="solid"/>
            <a:round/>
            <a:headEnd type="none" w="sm" len="sm"/>
            <a:tailEnd type="none" w="sm" len="sm"/>
          </a:ln>
        </p:spPr>
      </p:cxnSp>
      <p:cxnSp>
        <p:nvCxnSpPr>
          <p:cNvPr id="223" name="Google Shape;223;p18"/>
          <p:cNvCxnSpPr/>
          <p:nvPr/>
        </p:nvCxnSpPr>
        <p:spPr>
          <a:xfrm>
            <a:off x="5812972" y="1673625"/>
            <a:ext cx="985500" cy="16500"/>
          </a:xfrm>
          <a:prstGeom prst="straightConnector1">
            <a:avLst/>
          </a:prstGeom>
          <a:noFill/>
          <a:ln w="9525" cap="flat" cmpd="sng">
            <a:solidFill>
              <a:schemeClr val="dk2"/>
            </a:solidFill>
            <a:prstDash val="solid"/>
            <a:round/>
            <a:headEnd type="none" w="sm" len="sm"/>
            <a:tailEnd type="none" w="sm" len="sm"/>
          </a:ln>
        </p:spPr>
      </p:cxnSp>
      <p:cxnSp>
        <p:nvCxnSpPr>
          <p:cNvPr id="224" name="Google Shape;224;p18"/>
          <p:cNvCxnSpPr>
            <a:endCxn id="216" idx="1"/>
          </p:cNvCxnSpPr>
          <p:nvPr/>
        </p:nvCxnSpPr>
        <p:spPr>
          <a:xfrm>
            <a:off x="4362600" y="4038725"/>
            <a:ext cx="1924800" cy="0"/>
          </a:xfrm>
          <a:prstGeom prst="straightConnector1">
            <a:avLst/>
          </a:prstGeom>
          <a:noFill/>
          <a:ln w="9525" cap="flat" cmpd="sng">
            <a:solidFill>
              <a:schemeClr val="dk2"/>
            </a:solidFill>
            <a:prstDash val="solid"/>
            <a:round/>
            <a:headEnd type="none" w="sm" len="sm"/>
            <a:tailEnd type="none" w="sm" len="sm"/>
          </a:ln>
        </p:spPr>
      </p:cxnSp>
      <p:sp>
        <p:nvSpPr>
          <p:cNvPr id="225" name="Google Shape;225;p18"/>
          <p:cNvSpPr/>
          <p:nvPr/>
        </p:nvSpPr>
        <p:spPr>
          <a:xfrm>
            <a:off x="6267300" y="3581475"/>
            <a:ext cx="2126400" cy="808500"/>
          </a:xfrm>
          <a:prstGeom prst="roundRect">
            <a:avLst>
              <a:gd name="adj" fmla="val 16667"/>
            </a:avLst>
          </a:prstGeom>
          <a:solidFill>
            <a:srgbClr val="674EA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26" name="Google Shape;226;p18"/>
          <p:cNvSpPr txBox="1"/>
          <p:nvPr/>
        </p:nvSpPr>
        <p:spPr>
          <a:xfrm>
            <a:off x="6372450" y="3639125"/>
            <a:ext cx="1782000" cy="539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200"/>
              </a:spcAft>
              <a:buClr>
                <a:srgbClr val="000000"/>
              </a:buClr>
              <a:buSzPts val="1405"/>
              <a:buFont typeface="Arial"/>
              <a:buNone/>
            </a:pPr>
            <a:r>
              <a:rPr lang="en" sz="1300" b="0" i="0" u="none" strike="noStrike" cap="none">
                <a:solidFill>
                  <a:srgbClr val="000000"/>
                </a:solidFill>
                <a:latin typeface="Times New Roman"/>
                <a:ea typeface="Times New Roman"/>
                <a:cs typeface="Times New Roman"/>
                <a:sym typeface="Times New Roman"/>
              </a:rPr>
              <a:t>User will not require to sign in any of the AI tools Interfaces</a:t>
            </a:r>
            <a:endParaRPr sz="13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p19"/>
          <p:cNvPicPr preferRelativeResize="0"/>
          <p:nvPr/>
        </p:nvPicPr>
        <p:blipFill rotWithShape="1">
          <a:blip r:embed="rId3">
            <a:alphaModFix/>
          </a:blip>
          <a:srcRect/>
          <a:stretch/>
        </p:blipFill>
        <p:spPr>
          <a:xfrm>
            <a:off x="183975" y="235050"/>
            <a:ext cx="1962600" cy="3688500"/>
          </a:xfrm>
          <a:prstGeom prst="flowChartAlternateProcess">
            <a:avLst/>
          </a:prstGeom>
          <a:noFill/>
          <a:ln w="19050" cap="flat" cmpd="sng">
            <a:solidFill>
              <a:schemeClr val="dk2"/>
            </a:solidFill>
            <a:prstDash val="solid"/>
            <a:round/>
            <a:headEnd type="none" w="sm" len="sm"/>
            <a:tailEnd type="none" w="sm" len="sm"/>
          </a:ln>
        </p:spPr>
      </p:pic>
      <p:pic>
        <p:nvPicPr>
          <p:cNvPr id="232" name="Google Shape;232;p19"/>
          <p:cNvPicPr preferRelativeResize="0"/>
          <p:nvPr/>
        </p:nvPicPr>
        <p:blipFill rotWithShape="1">
          <a:blip r:embed="rId4">
            <a:alphaModFix/>
          </a:blip>
          <a:srcRect/>
          <a:stretch/>
        </p:blipFill>
        <p:spPr>
          <a:xfrm>
            <a:off x="2336900" y="209700"/>
            <a:ext cx="2044800" cy="3688500"/>
          </a:xfrm>
          <a:prstGeom prst="flowChartAlternateProcess">
            <a:avLst/>
          </a:prstGeom>
          <a:noFill/>
          <a:ln w="19050" cap="flat" cmpd="sng">
            <a:solidFill>
              <a:schemeClr val="dk2"/>
            </a:solidFill>
            <a:prstDash val="solid"/>
            <a:round/>
            <a:headEnd type="none" w="sm" len="sm"/>
            <a:tailEnd type="none" w="sm" len="sm"/>
          </a:ln>
        </p:spPr>
      </p:pic>
      <p:sp>
        <p:nvSpPr>
          <p:cNvPr id="233" name="Google Shape;233;p19"/>
          <p:cNvSpPr/>
          <p:nvPr/>
        </p:nvSpPr>
        <p:spPr>
          <a:xfrm>
            <a:off x="4572000" y="226200"/>
            <a:ext cx="1962600" cy="3623400"/>
          </a:xfrm>
          <a:prstGeom prst="flowChartAlternateProcess">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34" name="Google Shape;234;p19"/>
          <p:cNvPicPr preferRelativeResize="0"/>
          <p:nvPr/>
        </p:nvPicPr>
        <p:blipFill>
          <a:blip r:embed="rId5">
            <a:alphaModFix/>
          </a:blip>
          <a:stretch>
            <a:fillRect/>
          </a:stretch>
        </p:blipFill>
        <p:spPr>
          <a:xfrm>
            <a:off x="4689550" y="338000"/>
            <a:ext cx="1720201" cy="3442698"/>
          </a:xfrm>
          <a:prstGeom prst="rect">
            <a:avLst/>
          </a:prstGeom>
          <a:noFill/>
          <a:ln w="19050" cap="flat" cmpd="sng">
            <a:solidFill>
              <a:schemeClr val="dk2"/>
            </a:solidFill>
            <a:prstDash val="solid"/>
            <a:round/>
            <a:headEnd type="none" w="sm" len="sm"/>
            <a:tailEnd type="none" w="sm" len="sm"/>
          </a:ln>
        </p:spPr>
      </p:pic>
      <p:sp>
        <p:nvSpPr>
          <p:cNvPr id="235" name="Google Shape;235;p19"/>
          <p:cNvSpPr/>
          <p:nvPr/>
        </p:nvSpPr>
        <p:spPr>
          <a:xfrm>
            <a:off x="6686550" y="152400"/>
            <a:ext cx="2028000" cy="3688500"/>
          </a:xfrm>
          <a:prstGeom prst="roundRect">
            <a:avLst>
              <a:gd name="adj" fmla="val 16667"/>
            </a:avLst>
          </a:prstGeom>
          <a:noFill/>
          <a:ln w="19050" cap="flat" cmpd="sng">
            <a:solidFill>
              <a:srgbClr val="15151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36" name="Google Shape;236;p19"/>
          <p:cNvPicPr preferRelativeResize="0"/>
          <p:nvPr/>
        </p:nvPicPr>
        <p:blipFill>
          <a:blip r:embed="rId6">
            <a:alphaModFix/>
          </a:blip>
          <a:stretch>
            <a:fillRect/>
          </a:stretch>
        </p:blipFill>
        <p:spPr>
          <a:xfrm>
            <a:off x="6782100" y="241250"/>
            <a:ext cx="1836901" cy="3510799"/>
          </a:xfrm>
          <a:prstGeom prst="rect">
            <a:avLst/>
          </a:prstGeom>
          <a:noFill/>
          <a:ln>
            <a:noFill/>
          </a:ln>
        </p:spPr>
      </p:pic>
      <p:sp>
        <p:nvSpPr>
          <p:cNvPr id="237" name="Google Shape;237;p19"/>
          <p:cNvSpPr txBox="1"/>
          <p:nvPr/>
        </p:nvSpPr>
        <p:spPr>
          <a:xfrm>
            <a:off x="617225" y="4188275"/>
            <a:ext cx="8023800" cy="70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Oswald"/>
                <a:ea typeface="Oswald"/>
                <a:cs typeface="Oswald"/>
                <a:sym typeface="Oswald"/>
              </a:rPr>
              <a:t>In training video there are playlist of videos which helps in clearing doubts and being master in particular programming domain.</a:t>
            </a:r>
            <a:endParaRPr sz="1800">
              <a:solidFill>
                <a:schemeClr val="dk2"/>
              </a:solidFill>
              <a:latin typeface="Oswald"/>
              <a:ea typeface="Oswald"/>
              <a:cs typeface="Oswald"/>
              <a:sym typeface="Oswald"/>
            </a:endParaRPr>
          </a:p>
        </p:txBody>
      </p:sp>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TotalTime>
  <Words>730</Words>
  <Application>Microsoft Office PowerPoint</Application>
  <PresentationFormat>On-screen Show (16:9)</PresentationFormat>
  <Paragraphs>94</Paragraphs>
  <Slides>20</Slides>
  <Notes>14</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20</vt:i4>
      </vt:variant>
    </vt:vector>
  </HeadingPairs>
  <TitlesOfParts>
    <vt:vector size="35" baseType="lpstr">
      <vt:lpstr>Arial</vt:lpstr>
      <vt:lpstr>Nunito</vt:lpstr>
      <vt:lpstr>Arial Rounded MT Bold</vt:lpstr>
      <vt:lpstr>Mongolian Baiti</vt:lpstr>
      <vt:lpstr>Libre Baskerville</vt:lpstr>
      <vt:lpstr>Agency FB</vt:lpstr>
      <vt:lpstr>Baskerville Old Face</vt:lpstr>
      <vt:lpstr>Roboto</vt:lpstr>
      <vt:lpstr>Arial Black</vt:lpstr>
      <vt:lpstr>Franklin Gothic</vt:lpstr>
      <vt:lpstr>Oswald</vt:lpstr>
      <vt:lpstr>Arial Unicode MS</vt:lpstr>
      <vt:lpstr>Times New Roman</vt:lpstr>
      <vt:lpstr>Calibri</vt:lpstr>
      <vt:lpstr>Shift</vt:lpstr>
      <vt:lpstr>PowerPoint Presentation</vt:lpstr>
      <vt:lpstr>PowerPoint Presentation</vt:lpstr>
      <vt:lpstr>Quality Education </vt:lpstr>
      <vt:lpstr>PowerPoint Presentation</vt:lpstr>
      <vt:lpstr>GOAL(S) AND TARGET(S) </vt:lpstr>
      <vt:lpstr>Our Inspiration </vt:lpstr>
      <vt:lpstr>Justification for Our Solution </vt:lpstr>
      <vt:lpstr>Architecture of Our Solution &amp; Choice of Products/Platforms  </vt:lpstr>
      <vt:lpstr>PowerPoint Presentation</vt:lpstr>
      <vt:lpstr>PowerPoint Presentation</vt:lpstr>
      <vt:lpstr>PowerPoint Presentation</vt:lpstr>
      <vt:lpstr>PowerPoint Presentation</vt:lpstr>
      <vt:lpstr>Justification for Our Choice </vt:lpstr>
      <vt:lpstr>SUCCESS &amp; COMPLETION OF SOLUTION</vt:lpstr>
      <vt:lpstr>PowerPoint Presentation</vt:lpstr>
      <vt:lpstr>Feedback point and our improvement on that : </vt:lpstr>
      <vt:lpstr>FEEDBACK / TESTING / ITERATION</vt:lpstr>
      <vt:lpstr>Impact on communities:- </vt:lpstr>
      <vt:lpstr>SCALABILITY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Windows User</cp:lastModifiedBy>
  <cp:revision>13</cp:revision>
  <dcterms:modified xsi:type="dcterms:W3CDTF">2024-01-21T15:43:29Z</dcterms:modified>
</cp:coreProperties>
</file>